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32404050" cy="43205400"/>
  <p:notesSz cx="6858000" cy="9144000"/>
  <p:defaultTextStyle>
    <a:defPPr>
      <a:defRPr lang="pt-BR"/>
    </a:defPPr>
    <a:lvl1pPr marL="0" algn="l" defTabSz="3908676" rtl="0" eaLnBrk="1" latinLnBrk="0" hangingPunct="1">
      <a:defRPr sz="7700" kern="1200">
        <a:solidFill>
          <a:schemeClr val="tx1"/>
        </a:solidFill>
        <a:latin typeface="+mn-lt"/>
        <a:ea typeface="+mn-ea"/>
        <a:cs typeface="+mn-cs"/>
      </a:defRPr>
    </a:lvl1pPr>
    <a:lvl2pPr marL="1954338" algn="l" defTabSz="3908676" rtl="0" eaLnBrk="1" latinLnBrk="0" hangingPunct="1">
      <a:defRPr sz="7700" kern="1200">
        <a:solidFill>
          <a:schemeClr val="tx1"/>
        </a:solidFill>
        <a:latin typeface="+mn-lt"/>
        <a:ea typeface="+mn-ea"/>
        <a:cs typeface="+mn-cs"/>
      </a:defRPr>
    </a:lvl2pPr>
    <a:lvl3pPr marL="3908676" algn="l" defTabSz="3908676" rtl="0" eaLnBrk="1" latinLnBrk="0" hangingPunct="1">
      <a:defRPr sz="7700" kern="1200">
        <a:solidFill>
          <a:schemeClr val="tx1"/>
        </a:solidFill>
        <a:latin typeface="+mn-lt"/>
        <a:ea typeface="+mn-ea"/>
        <a:cs typeface="+mn-cs"/>
      </a:defRPr>
    </a:lvl3pPr>
    <a:lvl4pPr marL="5863014" algn="l" defTabSz="3908676" rtl="0" eaLnBrk="1" latinLnBrk="0" hangingPunct="1">
      <a:defRPr sz="7700" kern="1200">
        <a:solidFill>
          <a:schemeClr val="tx1"/>
        </a:solidFill>
        <a:latin typeface="+mn-lt"/>
        <a:ea typeface="+mn-ea"/>
        <a:cs typeface="+mn-cs"/>
      </a:defRPr>
    </a:lvl4pPr>
    <a:lvl5pPr marL="7817354" algn="l" defTabSz="3908676" rtl="0" eaLnBrk="1" latinLnBrk="0" hangingPunct="1">
      <a:defRPr sz="7700" kern="1200">
        <a:solidFill>
          <a:schemeClr val="tx1"/>
        </a:solidFill>
        <a:latin typeface="+mn-lt"/>
        <a:ea typeface="+mn-ea"/>
        <a:cs typeface="+mn-cs"/>
      </a:defRPr>
    </a:lvl5pPr>
    <a:lvl6pPr marL="9771691" algn="l" defTabSz="3908676" rtl="0" eaLnBrk="1" latinLnBrk="0" hangingPunct="1">
      <a:defRPr sz="7700" kern="1200">
        <a:solidFill>
          <a:schemeClr val="tx1"/>
        </a:solidFill>
        <a:latin typeface="+mn-lt"/>
        <a:ea typeface="+mn-ea"/>
        <a:cs typeface="+mn-cs"/>
      </a:defRPr>
    </a:lvl6pPr>
    <a:lvl7pPr marL="11726029" algn="l" defTabSz="3908676" rtl="0" eaLnBrk="1" latinLnBrk="0" hangingPunct="1">
      <a:defRPr sz="7700" kern="1200">
        <a:solidFill>
          <a:schemeClr val="tx1"/>
        </a:solidFill>
        <a:latin typeface="+mn-lt"/>
        <a:ea typeface="+mn-ea"/>
        <a:cs typeface="+mn-cs"/>
      </a:defRPr>
    </a:lvl7pPr>
    <a:lvl8pPr marL="13680367" algn="l" defTabSz="3908676" rtl="0" eaLnBrk="1" latinLnBrk="0" hangingPunct="1">
      <a:defRPr sz="7700" kern="1200">
        <a:solidFill>
          <a:schemeClr val="tx1"/>
        </a:solidFill>
        <a:latin typeface="+mn-lt"/>
        <a:ea typeface="+mn-ea"/>
        <a:cs typeface="+mn-cs"/>
      </a:defRPr>
    </a:lvl8pPr>
    <a:lvl9pPr marL="15634705" algn="l" defTabSz="3908676" rtl="0" eaLnBrk="1" latinLnBrk="0" hangingPunct="1">
      <a:defRPr sz="7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10205" userDrawn="1">
          <p15:clr>
            <a:srgbClr val="A4A3A4"/>
          </p15:clr>
        </p15:guide>
        <p15:guide id="3" orient="horz" pos="13609">
          <p15:clr>
            <a:srgbClr val="A4A3A4"/>
          </p15:clr>
        </p15:guide>
        <p15:guide id="4" pos="1020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30" d="100"/>
          <a:sy n="30" d="100"/>
        </p:scale>
        <p:origin x="756" y="-4830"/>
      </p:cViewPr>
      <p:guideLst>
        <p:guide orient="horz" pos="13607"/>
        <p:guide pos="10205"/>
        <p:guide orient="horz" pos="13609"/>
        <p:guide pos="10207"/>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5" y="13421683"/>
            <a:ext cx="27543443" cy="9261158"/>
          </a:xfrm>
        </p:spPr>
        <p:txBody>
          <a:bodyPr/>
          <a:lstStyle/>
          <a:p>
            <a:r>
              <a:rPr lang="pt-BR"/>
              <a:t>Clique para editar o título mestre</a:t>
            </a:r>
          </a:p>
        </p:txBody>
      </p:sp>
      <p:sp>
        <p:nvSpPr>
          <p:cNvPr id="3" name="Subtítulo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06222" indent="0" algn="ctr">
              <a:buNone/>
              <a:defRPr>
                <a:solidFill>
                  <a:schemeClr val="tx1">
                    <a:tint val="75000"/>
                  </a:schemeClr>
                </a:solidFill>
              </a:defRPr>
            </a:lvl2pPr>
            <a:lvl3pPr marL="4212441" indent="0" algn="ctr">
              <a:buNone/>
              <a:defRPr>
                <a:solidFill>
                  <a:schemeClr val="tx1">
                    <a:tint val="75000"/>
                  </a:schemeClr>
                </a:solidFill>
              </a:defRPr>
            </a:lvl3pPr>
            <a:lvl4pPr marL="6318663" indent="0" algn="ctr">
              <a:buNone/>
              <a:defRPr>
                <a:solidFill>
                  <a:schemeClr val="tx1">
                    <a:tint val="75000"/>
                  </a:schemeClr>
                </a:solidFill>
              </a:defRPr>
            </a:lvl4pPr>
            <a:lvl5pPr marL="8424884" indent="0" algn="ctr">
              <a:buNone/>
              <a:defRPr>
                <a:solidFill>
                  <a:schemeClr val="tx1">
                    <a:tint val="75000"/>
                  </a:schemeClr>
                </a:solidFill>
              </a:defRPr>
            </a:lvl5pPr>
            <a:lvl6pPr marL="10531105" indent="0" algn="ctr">
              <a:buNone/>
              <a:defRPr>
                <a:solidFill>
                  <a:schemeClr val="tx1">
                    <a:tint val="75000"/>
                  </a:schemeClr>
                </a:solidFill>
              </a:defRPr>
            </a:lvl6pPr>
            <a:lvl7pPr marL="12637326" indent="0" algn="ctr">
              <a:buNone/>
              <a:defRPr>
                <a:solidFill>
                  <a:schemeClr val="tx1">
                    <a:tint val="75000"/>
                  </a:schemeClr>
                </a:solidFill>
              </a:defRPr>
            </a:lvl7pPr>
            <a:lvl8pPr marL="14743545" indent="0" algn="ctr">
              <a:buNone/>
              <a:defRPr>
                <a:solidFill>
                  <a:schemeClr val="tx1">
                    <a:tint val="75000"/>
                  </a:schemeClr>
                </a:solidFill>
              </a:defRPr>
            </a:lvl8pPr>
            <a:lvl9pPr marL="16849767"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495792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1241150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3492937" y="1730223"/>
            <a:ext cx="7290911" cy="36864607"/>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1620205" y="1730223"/>
            <a:ext cx="21332666" cy="36864607"/>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33354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2967924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8" y="27763475"/>
            <a:ext cx="27543443" cy="8581072"/>
          </a:xfrm>
        </p:spPr>
        <p:txBody>
          <a:bodyPr anchor="t"/>
          <a:lstStyle>
            <a:lvl1pPr algn="l">
              <a:defRPr sz="18400" b="1" cap="all"/>
            </a:lvl1pPr>
          </a:lstStyle>
          <a:p>
            <a:r>
              <a:rPr lang="pt-BR"/>
              <a:t>Clique para editar o título mestre</a:t>
            </a:r>
          </a:p>
        </p:txBody>
      </p:sp>
      <p:sp>
        <p:nvSpPr>
          <p:cNvPr id="3" name="Espaço Reservado para Texto 2"/>
          <p:cNvSpPr>
            <a:spLocks noGrp="1"/>
          </p:cNvSpPr>
          <p:nvPr>
            <p:ph type="body" idx="1"/>
          </p:nvPr>
        </p:nvSpPr>
        <p:spPr>
          <a:xfrm>
            <a:off x="2559698" y="18312295"/>
            <a:ext cx="27543443" cy="9451178"/>
          </a:xfrm>
        </p:spPr>
        <p:txBody>
          <a:bodyPr anchor="b"/>
          <a:lstStyle>
            <a:lvl1pPr marL="0" indent="0">
              <a:buNone/>
              <a:defRPr sz="9300">
                <a:solidFill>
                  <a:schemeClr val="tx1">
                    <a:tint val="75000"/>
                  </a:schemeClr>
                </a:solidFill>
              </a:defRPr>
            </a:lvl1pPr>
            <a:lvl2pPr marL="2106222" indent="0">
              <a:buNone/>
              <a:defRPr sz="8300">
                <a:solidFill>
                  <a:schemeClr val="tx1">
                    <a:tint val="75000"/>
                  </a:schemeClr>
                </a:solidFill>
              </a:defRPr>
            </a:lvl2pPr>
            <a:lvl3pPr marL="4212441" indent="0">
              <a:buNone/>
              <a:defRPr sz="7400">
                <a:solidFill>
                  <a:schemeClr val="tx1">
                    <a:tint val="75000"/>
                  </a:schemeClr>
                </a:solidFill>
              </a:defRPr>
            </a:lvl3pPr>
            <a:lvl4pPr marL="6318663" indent="0">
              <a:buNone/>
              <a:defRPr sz="6400">
                <a:solidFill>
                  <a:schemeClr val="tx1">
                    <a:tint val="75000"/>
                  </a:schemeClr>
                </a:solidFill>
              </a:defRPr>
            </a:lvl4pPr>
            <a:lvl5pPr marL="8424884" indent="0">
              <a:buNone/>
              <a:defRPr sz="6400">
                <a:solidFill>
                  <a:schemeClr val="tx1">
                    <a:tint val="75000"/>
                  </a:schemeClr>
                </a:solidFill>
              </a:defRPr>
            </a:lvl5pPr>
            <a:lvl6pPr marL="10531105" indent="0">
              <a:buNone/>
              <a:defRPr sz="6400">
                <a:solidFill>
                  <a:schemeClr val="tx1">
                    <a:tint val="75000"/>
                  </a:schemeClr>
                </a:solidFill>
              </a:defRPr>
            </a:lvl6pPr>
            <a:lvl7pPr marL="12637326" indent="0">
              <a:buNone/>
              <a:defRPr sz="6400">
                <a:solidFill>
                  <a:schemeClr val="tx1">
                    <a:tint val="75000"/>
                  </a:schemeClr>
                </a:solidFill>
              </a:defRPr>
            </a:lvl7pPr>
            <a:lvl8pPr marL="14743545" indent="0">
              <a:buNone/>
              <a:defRPr sz="6400">
                <a:solidFill>
                  <a:schemeClr val="tx1">
                    <a:tint val="75000"/>
                  </a:schemeClr>
                </a:solidFill>
              </a:defRPr>
            </a:lvl8pPr>
            <a:lvl9pPr marL="16849767" indent="0">
              <a:buNone/>
              <a:defRPr sz="6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54566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1620203" y="10081264"/>
            <a:ext cx="14311789" cy="28513567"/>
          </a:xfrm>
        </p:spPr>
        <p:txBody>
          <a:bodyPr/>
          <a:lstStyle>
            <a:lvl1pPr>
              <a:defRPr sz="12800"/>
            </a:lvl1pPr>
            <a:lvl2pPr>
              <a:defRPr sz="11000"/>
            </a:lvl2pPr>
            <a:lvl3pPr>
              <a:defRPr sz="9300"/>
            </a:lvl3pPr>
            <a:lvl4pPr>
              <a:defRPr sz="8300"/>
            </a:lvl4pPr>
            <a:lvl5pPr>
              <a:defRPr sz="8300"/>
            </a:lvl5pPr>
            <a:lvl6pPr>
              <a:defRPr sz="8300"/>
            </a:lvl6pPr>
            <a:lvl7pPr>
              <a:defRPr sz="8300"/>
            </a:lvl7pPr>
            <a:lvl8pPr>
              <a:defRPr sz="8300"/>
            </a:lvl8pPr>
            <a:lvl9pPr>
              <a:defRPr sz="83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16472059" y="10081264"/>
            <a:ext cx="14311789" cy="28513567"/>
          </a:xfrm>
        </p:spPr>
        <p:txBody>
          <a:bodyPr/>
          <a:lstStyle>
            <a:lvl1pPr>
              <a:defRPr sz="12800"/>
            </a:lvl1pPr>
            <a:lvl2pPr>
              <a:defRPr sz="11000"/>
            </a:lvl2pPr>
            <a:lvl3pPr>
              <a:defRPr sz="9300"/>
            </a:lvl3pPr>
            <a:lvl4pPr>
              <a:defRPr sz="8300"/>
            </a:lvl4pPr>
            <a:lvl5pPr>
              <a:defRPr sz="8300"/>
            </a:lvl5pPr>
            <a:lvl6pPr>
              <a:defRPr sz="8300"/>
            </a:lvl6pPr>
            <a:lvl7pPr>
              <a:defRPr sz="8300"/>
            </a:lvl7pPr>
            <a:lvl8pPr>
              <a:defRPr sz="8300"/>
            </a:lvl8pPr>
            <a:lvl9pPr>
              <a:defRPr sz="83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2068365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1620203" y="9671213"/>
            <a:ext cx="14317416" cy="4030500"/>
          </a:xfrm>
        </p:spPr>
        <p:txBody>
          <a:bodyPr anchor="b"/>
          <a:lstStyle>
            <a:lvl1pPr marL="0" indent="0">
              <a:buNone/>
              <a:defRPr sz="11000" b="1"/>
            </a:lvl1pPr>
            <a:lvl2pPr marL="2106222" indent="0">
              <a:buNone/>
              <a:defRPr sz="9300" b="1"/>
            </a:lvl2pPr>
            <a:lvl3pPr marL="4212441" indent="0">
              <a:buNone/>
              <a:defRPr sz="8300" b="1"/>
            </a:lvl3pPr>
            <a:lvl4pPr marL="6318663" indent="0">
              <a:buNone/>
              <a:defRPr sz="7400" b="1"/>
            </a:lvl4pPr>
            <a:lvl5pPr marL="8424884" indent="0">
              <a:buNone/>
              <a:defRPr sz="7400" b="1"/>
            </a:lvl5pPr>
            <a:lvl6pPr marL="10531105" indent="0">
              <a:buNone/>
              <a:defRPr sz="7400" b="1"/>
            </a:lvl6pPr>
            <a:lvl7pPr marL="12637326" indent="0">
              <a:buNone/>
              <a:defRPr sz="7400" b="1"/>
            </a:lvl7pPr>
            <a:lvl8pPr marL="14743545" indent="0">
              <a:buNone/>
              <a:defRPr sz="7400" b="1"/>
            </a:lvl8pPr>
            <a:lvl9pPr marL="16849767" indent="0">
              <a:buNone/>
              <a:defRPr sz="7400" b="1"/>
            </a:lvl9pPr>
          </a:lstStyle>
          <a:p>
            <a:pPr lvl="0"/>
            <a:r>
              <a:rPr lang="pt-BR"/>
              <a:t>Clique para editar o texto mestre</a:t>
            </a:r>
          </a:p>
        </p:txBody>
      </p:sp>
      <p:sp>
        <p:nvSpPr>
          <p:cNvPr id="4" name="Espaço Reservado para Conteúdo 3"/>
          <p:cNvSpPr>
            <a:spLocks noGrp="1"/>
          </p:cNvSpPr>
          <p:nvPr>
            <p:ph sz="half" idx="2"/>
          </p:nvPr>
        </p:nvSpPr>
        <p:spPr>
          <a:xfrm>
            <a:off x="1620203" y="13701712"/>
            <a:ext cx="14317416" cy="24893114"/>
          </a:xfrm>
        </p:spPr>
        <p:txBody>
          <a:bodyPr/>
          <a:lstStyle>
            <a:lvl1pPr>
              <a:defRPr sz="11000"/>
            </a:lvl1pPr>
            <a:lvl2pPr>
              <a:defRPr sz="9300"/>
            </a:lvl2pPr>
            <a:lvl3pPr>
              <a:defRPr sz="8300"/>
            </a:lvl3pPr>
            <a:lvl4pPr>
              <a:defRPr sz="7400"/>
            </a:lvl4pPr>
            <a:lvl5pPr>
              <a:defRPr sz="7400"/>
            </a:lvl5pPr>
            <a:lvl6pPr>
              <a:defRPr sz="7400"/>
            </a:lvl6pPr>
            <a:lvl7pPr>
              <a:defRPr sz="7400"/>
            </a:lvl7pPr>
            <a:lvl8pPr>
              <a:defRPr sz="7400"/>
            </a:lvl8pPr>
            <a:lvl9pPr>
              <a:defRPr sz="74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6460809" y="9671213"/>
            <a:ext cx="14323041" cy="4030500"/>
          </a:xfrm>
        </p:spPr>
        <p:txBody>
          <a:bodyPr anchor="b"/>
          <a:lstStyle>
            <a:lvl1pPr marL="0" indent="0">
              <a:buNone/>
              <a:defRPr sz="11000" b="1"/>
            </a:lvl1pPr>
            <a:lvl2pPr marL="2106222" indent="0">
              <a:buNone/>
              <a:defRPr sz="9300" b="1"/>
            </a:lvl2pPr>
            <a:lvl3pPr marL="4212441" indent="0">
              <a:buNone/>
              <a:defRPr sz="8300" b="1"/>
            </a:lvl3pPr>
            <a:lvl4pPr marL="6318663" indent="0">
              <a:buNone/>
              <a:defRPr sz="7400" b="1"/>
            </a:lvl4pPr>
            <a:lvl5pPr marL="8424884" indent="0">
              <a:buNone/>
              <a:defRPr sz="7400" b="1"/>
            </a:lvl5pPr>
            <a:lvl6pPr marL="10531105" indent="0">
              <a:buNone/>
              <a:defRPr sz="7400" b="1"/>
            </a:lvl6pPr>
            <a:lvl7pPr marL="12637326" indent="0">
              <a:buNone/>
              <a:defRPr sz="7400" b="1"/>
            </a:lvl7pPr>
            <a:lvl8pPr marL="14743545" indent="0">
              <a:buNone/>
              <a:defRPr sz="7400" b="1"/>
            </a:lvl8pPr>
            <a:lvl9pPr marL="16849767" indent="0">
              <a:buNone/>
              <a:defRPr sz="7400" b="1"/>
            </a:lvl9pPr>
          </a:lstStyle>
          <a:p>
            <a:pPr lvl="0"/>
            <a:r>
              <a:rPr lang="pt-BR"/>
              <a:t>Clique para editar o texto mestre</a:t>
            </a:r>
          </a:p>
        </p:txBody>
      </p:sp>
      <p:sp>
        <p:nvSpPr>
          <p:cNvPr id="6" name="Espaço Reservado para Conteúdo 5"/>
          <p:cNvSpPr>
            <a:spLocks noGrp="1"/>
          </p:cNvSpPr>
          <p:nvPr>
            <p:ph sz="quarter" idx="4"/>
          </p:nvPr>
        </p:nvSpPr>
        <p:spPr>
          <a:xfrm>
            <a:off x="16460809" y="13701712"/>
            <a:ext cx="14323041" cy="24893114"/>
          </a:xfrm>
        </p:spPr>
        <p:txBody>
          <a:bodyPr/>
          <a:lstStyle>
            <a:lvl1pPr>
              <a:defRPr sz="11000"/>
            </a:lvl1pPr>
            <a:lvl2pPr>
              <a:defRPr sz="9300"/>
            </a:lvl2pPr>
            <a:lvl3pPr>
              <a:defRPr sz="8300"/>
            </a:lvl3pPr>
            <a:lvl4pPr>
              <a:defRPr sz="7400"/>
            </a:lvl4pPr>
            <a:lvl5pPr>
              <a:defRPr sz="7400"/>
            </a:lvl5pPr>
            <a:lvl6pPr>
              <a:defRPr sz="7400"/>
            </a:lvl6pPr>
            <a:lvl7pPr>
              <a:defRPr sz="7400"/>
            </a:lvl7pPr>
            <a:lvl8pPr>
              <a:defRPr sz="7400"/>
            </a:lvl8pPr>
            <a:lvl9pPr>
              <a:defRPr sz="74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916647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1957379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4050580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5" y="1720214"/>
            <a:ext cx="10660710" cy="7320916"/>
          </a:xfrm>
        </p:spPr>
        <p:txBody>
          <a:bodyPr anchor="b"/>
          <a:lstStyle>
            <a:lvl1pPr algn="l">
              <a:defRPr sz="9300" b="1"/>
            </a:lvl1pPr>
          </a:lstStyle>
          <a:p>
            <a:r>
              <a:rPr lang="pt-BR"/>
              <a:t>Clique para editar o título mestre</a:t>
            </a:r>
          </a:p>
        </p:txBody>
      </p:sp>
      <p:sp>
        <p:nvSpPr>
          <p:cNvPr id="3" name="Espaço Reservado para Conteúdo 2"/>
          <p:cNvSpPr>
            <a:spLocks noGrp="1"/>
          </p:cNvSpPr>
          <p:nvPr>
            <p:ph idx="1"/>
          </p:nvPr>
        </p:nvSpPr>
        <p:spPr>
          <a:xfrm>
            <a:off x="12669085" y="1720220"/>
            <a:ext cx="18114764" cy="36874612"/>
          </a:xfrm>
        </p:spPr>
        <p:txBody>
          <a:bodyPr/>
          <a:lstStyle>
            <a:lvl1pPr>
              <a:defRPr sz="14700"/>
            </a:lvl1pPr>
            <a:lvl2pPr>
              <a:defRPr sz="12800"/>
            </a:lvl2pPr>
            <a:lvl3pPr>
              <a:defRPr sz="11000"/>
            </a:lvl3pPr>
            <a:lvl4pPr>
              <a:defRPr sz="9300"/>
            </a:lvl4pPr>
            <a:lvl5pPr>
              <a:defRPr sz="9300"/>
            </a:lvl5pPr>
            <a:lvl6pPr>
              <a:defRPr sz="9300"/>
            </a:lvl6pPr>
            <a:lvl7pPr>
              <a:defRPr sz="9300"/>
            </a:lvl7pPr>
            <a:lvl8pPr>
              <a:defRPr sz="9300"/>
            </a:lvl8pPr>
            <a:lvl9pPr>
              <a:defRPr sz="93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620205" y="9041134"/>
            <a:ext cx="10660710" cy="29553696"/>
          </a:xfrm>
        </p:spPr>
        <p:txBody>
          <a:bodyPr/>
          <a:lstStyle>
            <a:lvl1pPr marL="0" indent="0">
              <a:buNone/>
              <a:defRPr sz="6400"/>
            </a:lvl1pPr>
            <a:lvl2pPr marL="2106222" indent="0">
              <a:buNone/>
              <a:defRPr sz="5600"/>
            </a:lvl2pPr>
            <a:lvl3pPr marL="4212441" indent="0">
              <a:buNone/>
              <a:defRPr sz="4600"/>
            </a:lvl3pPr>
            <a:lvl4pPr marL="6318663" indent="0">
              <a:buNone/>
              <a:defRPr sz="4100"/>
            </a:lvl4pPr>
            <a:lvl5pPr marL="8424884" indent="0">
              <a:buNone/>
              <a:defRPr sz="4100"/>
            </a:lvl5pPr>
            <a:lvl6pPr marL="10531105" indent="0">
              <a:buNone/>
              <a:defRPr sz="4100"/>
            </a:lvl6pPr>
            <a:lvl7pPr marL="12637326" indent="0">
              <a:buNone/>
              <a:defRPr sz="4100"/>
            </a:lvl7pPr>
            <a:lvl8pPr marL="14743545" indent="0">
              <a:buNone/>
              <a:defRPr sz="4100"/>
            </a:lvl8pPr>
            <a:lvl9pPr marL="16849767" indent="0">
              <a:buNone/>
              <a:defRPr sz="41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133810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79"/>
            <a:ext cx="19442430" cy="3570450"/>
          </a:xfrm>
        </p:spPr>
        <p:txBody>
          <a:bodyPr anchor="b"/>
          <a:lstStyle>
            <a:lvl1pPr algn="l">
              <a:defRPr sz="9300" b="1"/>
            </a:lvl1pPr>
          </a:lstStyle>
          <a:p>
            <a:r>
              <a:rPr lang="pt-BR"/>
              <a:t>Clique para editar o título mestre</a:t>
            </a:r>
          </a:p>
        </p:txBody>
      </p:sp>
      <p:sp>
        <p:nvSpPr>
          <p:cNvPr id="3" name="Espaço Reservado para Imagem 2"/>
          <p:cNvSpPr>
            <a:spLocks noGrp="1"/>
          </p:cNvSpPr>
          <p:nvPr>
            <p:ph type="pic" idx="1"/>
          </p:nvPr>
        </p:nvSpPr>
        <p:spPr>
          <a:xfrm>
            <a:off x="6351421" y="3860485"/>
            <a:ext cx="19442430" cy="25923240"/>
          </a:xfrm>
        </p:spPr>
        <p:txBody>
          <a:bodyPr/>
          <a:lstStyle>
            <a:lvl1pPr marL="0" indent="0">
              <a:buNone/>
              <a:defRPr sz="14700"/>
            </a:lvl1pPr>
            <a:lvl2pPr marL="2106222" indent="0">
              <a:buNone/>
              <a:defRPr sz="12800"/>
            </a:lvl2pPr>
            <a:lvl3pPr marL="4212441" indent="0">
              <a:buNone/>
              <a:defRPr sz="11000"/>
            </a:lvl3pPr>
            <a:lvl4pPr marL="6318663" indent="0">
              <a:buNone/>
              <a:defRPr sz="9300"/>
            </a:lvl4pPr>
            <a:lvl5pPr marL="8424884" indent="0">
              <a:buNone/>
              <a:defRPr sz="9300"/>
            </a:lvl5pPr>
            <a:lvl6pPr marL="10531105" indent="0">
              <a:buNone/>
              <a:defRPr sz="9300"/>
            </a:lvl6pPr>
            <a:lvl7pPr marL="12637326" indent="0">
              <a:buNone/>
              <a:defRPr sz="9300"/>
            </a:lvl7pPr>
            <a:lvl8pPr marL="14743545" indent="0">
              <a:buNone/>
              <a:defRPr sz="9300"/>
            </a:lvl8pPr>
            <a:lvl9pPr marL="16849767" indent="0">
              <a:buNone/>
              <a:defRPr sz="9300"/>
            </a:lvl9pPr>
          </a:lstStyle>
          <a:p>
            <a:endParaRPr lang="pt-BR"/>
          </a:p>
        </p:txBody>
      </p:sp>
      <p:sp>
        <p:nvSpPr>
          <p:cNvPr id="4" name="Espaço Reservado para Texto 3"/>
          <p:cNvSpPr>
            <a:spLocks noGrp="1"/>
          </p:cNvSpPr>
          <p:nvPr>
            <p:ph type="body" sz="half" idx="2"/>
          </p:nvPr>
        </p:nvSpPr>
        <p:spPr>
          <a:xfrm>
            <a:off x="6351421" y="33814230"/>
            <a:ext cx="19442430" cy="5070630"/>
          </a:xfrm>
        </p:spPr>
        <p:txBody>
          <a:bodyPr/>
          <a:lstStyle>
            <a:lvl1pPr marL="0" indent="0">
              <a:buNone/>
              <a:defRPr sz="6400"/>
            </a:lvl1pPr>
            <a:lvl2pPr marL="2106222" indent="0">
              <a:buNone/>
              <a:defRPr sz="5600"/>
            </a:lvl2pPr>
            <a:lvl3pPr marL="4212441" indent="0">
              <a:buNone/>
              <a:defRPr sz="4600"/>
            </a:lvl3pPr>
            <a:lvl4pPr marL="6318663" indent="0">
              <a:buNone/>
              <a:defRPr sz="4100"/>
            </a:lvl4pPr>
            <a:lvl5pPr marL="8424884" indent="0">
              <a:buNone/>
              <a:defRPr sz="4100"/>
            </a:lvl5pPr>
            <a:lvl6pPr marL="10531105" indent="0">
              <a:buNone/>
              <a:defRPr sz="4100"/>
            </a:lvl6pPr>
            <a:lvl7pPr marL="12637326" indent="0">
              <a:buNone/>
              <a:defRPr sz="4100"/>
            </a:lvl7pPr>
            <a:lvl8pPr marL="14743545" indent="0">
              <a:buNone/>
              <a:defRPr sz="4100"/>
            </a:lvl8pPr>
            <a:lvl9pPr marL="16849767" indent="0">
              <a:buNone/>
              <a:defRPr sz="41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0AE5F66C-BD62-4228-946F-DA8FA0B42167}" type="datetimeFigureOut">
              <a:rPr lang="pt-BR" smtClean="0"/>
              <a:pPr/>
              <a:t>06/11/2022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EE5B9D6-214A-488E-918C-B06356A0420F}" type="slidenum">
              <a:rPr lang="pt-BR" smtClean="0"/>
              <a:pPr/>
              <a:t>‹nº›</a:t>
            </a:fld>
            <a:endParaRPr lang="pt-BR"/>
          </a:p>
        </p:txBody>
      </p:sp>
    </p:spTree>
    <p:extLst>
      <p:ext uri="{BB962C8B-B14F-4D97-AF65-F5344CB8AC3E}">
        <p14:creationId xmlns:p14="http://schemas.microsoft.com/office/powerpoint/2010/main" val="149459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620204" y="1730221"/>
            <a:ext cx="29163645" cy="7200901"/>
          </a:xfrm>
          <a:prstGeom prst="rect">
            <a:avLst/>
          </a:prstGeom>
        </p:spPr>
        <p:txBody>
          <a:bodyPr vert="horz" lIns="295262" tIns="147631" rIns="295262" bIns="147631" rtlCol="0" anchor="ctr">
            <a:normAutofit/>
          </a:bodyPr>
          <a:lstStyle/>
          <a:p>
            <a:r>
              <a:rPr lang="pt-BR"/>
              <a:t>Clique para editar o título mestre</a:t>
            </a:r>
          </a:p>
        </p:txBody>
      </p:sp>
      <p:sp>
        <p:nvSpPr>
          <p:cNvPr id="3" name="Espaço Reservado para Texto 2"/>
          <p:cNvSpPr>
            <a:spLocks noGrp="1"/>
          </p:cNvSpPr>
          <p:nvPr>
            <p:ph type="body" idx="1"/>
          </p:nvPr>
        </p:nvSpPr>
        <p:spPr>
          <a:xfrm>
            <a:off x="1620204" y="10081264"/>
            <a:ext cx="29163645" cy="28513567"/>
          </a:xfrm>
          <a:prstGeom prst="rect">
            <a:avLst/>
          </a:prstGeom>
        </p:spPr>
        <p:txBody>
          <a:bodyPr vert="horz" lIns="295262" tIns="147631" rIns="295262" bIns="147631"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1620205" y="40045009"/>
            <a:ext cx="7560944" cy="2300287"/>
          </a:xfrm>
          <a:prstGeom prst="rect">
            <a:avLst/>
          </a:prstGeom>
        </p:spPr>
        <p:txBody>
          <a:bodyPr vert="horz" lIns="295262" tIns="147631" rIns="295262" bIns="147631" rtlCol="0" anchor="ctr"/>
          <a:lstStyle>
            <a:lvl1pPr algn="l">
              <a:defRPr sz="5600">
                <a:solidFill>
                  <a:schemeClr val="tx1">
                    <a:tint val="75000"/>
                  </a:schemeClr>
                </a:solidFill>
              </a:defRPr>
            </a:lvl1pPr>
          </a:lstStyle>
          <a:p>
            <a:fld id="{0AE5F66C-BD62-4228-946F-DA8FA0B42167}" type="datetimeFigureOut">
              <a:rPr lang="pt-BR" smtClean="0"/>
              <a:pPr/>
              <a:t>06/11/2022</a:t>
            </a:fld>
            <a:endParaRPr lang="pt-BR"/>
          </a:p>
        </p:txBody>
      </p:sp>
      <p:sp>
        <p:nvSpPr>
          <p:cNvPr id="5" name="Espaço Reservado para Rodapé 4"/>
          <p:cNvSpPr>
            <a:spLocks noGrp="1"/>
          </p:cNvSpPr>
          <p:nvPr>
            <p:ph type="ftr" sz="quarter" idx="3"/>
          </p:nvPr>
        </p:nvSpPr>
        <p:spPr>
          <a:xfrm>
            <a:off x="11071387" y="40045009"/>
            <a:ext cx="10261283" cy="2300287"/>
          </a:xfrm>
          <a:prstGeom prst="rect">
            <a:avLst/>
          </a:prstGeom>
        </p:spPr>
        <p:txBody>
          <a:bodyPr vert="horz" lIns="295262" tIns="147631" rIns="295262" bIns="147631" rtlCol="0" anchor="ctr"/>
          <a:lstStyle>
            <a:lvl1pPr algn="ctr">
              <a:defRPr sz="56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23222905" y="40045009"/>
            <a:ext cx="7560944" cy="2300287"/>
          </a:xfrm>
          <a:prstGeom prst="rect">
            <a:avLst/>
          </a:prstGeom>
        </p:spPr>
        <p:txBody>
          <a:bodyPr vert="horz" lIns="295262" tIns="147631" rIns="295262" bIns="147631" rtlCol="0" anchor="ctr"/>
          <a:lstStyle>
            <a:lvl1pPr algn="r">
              <a:defRPr sz="5600">
                <a:solidFill>
                  <a:schemeClr val="tx1">
                    <a:tint val="75000"/>
                  </a:schemeClr>
                </a:solidFill>
              </a:defRPr>
            </a:lvl1pPr>
          </a:lstStyle>
          <a:p>
            <a:fld id="{5EE5B9D6-214A-488E-918C-B06356A0420F}" type="slidenum">
              <a:rPr lang="pt-BR" smtClean="0"/>
              <a:pPr/>
              <a:t>‹nº›</a:t>
            </a:fld>
            <a:endParaRPr lang="pt-BR"/>
          </a:p>
        </p:txBody>
      </p:sp>
    </p:spTree>
    <p:extLst>
      <p:ext uri="{BB962C8B-B14F-4D97-AF65-F5344CB8AC3E}">
        <p14:creationId xmlns:p14="http://schemas.microsoft.com/office/powerpoint/2010/main" val="131479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212441" rtl="0" eaLnBrk="1" latinLnBrk="0" hangingPunct="1">
        <a:spcBef>
          <a:spcPct val="0"/>
        </a:spcBef>
        <a:buNone/>
        <a:defRPr sz="20300" kern="1200">
          <a:solidFill>
            <a:schemeClr val="tx1"/>
          </a:solidFill>
          <a:latin typeface="+mj-lt"/>
          <a:ea typeface="+mj-ea"/>
          <a:cs typeface="+mj-cs"/>
        </a:defRPr>
      </a:lvl1pPr>
    </p:titleStyle>
    <p:bodyStyle>
      <a:lvl1pPr marL="1579665" indent="-1579665" algn="l" defTabSz="4212441" rtl="0" eaLnBrk="1" latinLnBrk="0" hangingPunct="1">
        <a:spcBef>
          <a:spcPct val="20000"/>
        </a:spcBef>
        <a:buFont typeface="Arial" panose="020B0604020202020204" pitchFamily="34" charset="0"/>
        <a:buChar char="•"/>
        <a:defRPr sz="14700" kern="1200">
          <a:solidFill>
            <a:schemeClr val="tx1"/>
          </a:solidFill>
          <a:latin typeface="+mn-lt"/>
          <a:ea typeface="+mn-ea"/>
          <a:cs typeface="+mn-cs"/>
        </a:defRPr>
      </a:lvl1pPr>
      <a:lvl2pPr marL="3422609" indent="-1316388" algn="l" defTabSz="4212441"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65552" indent="-1053111" algn="l" defTabSz="4212441"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71773" indent="-1053111" algn="l" defTabSz="4212441" rtl="0" eaLnBrk="1" latinLnBrk="0" hangingPunct="1">
        <a:spcBef>
          <a:spcPct val="20000"/>
        </a:spcBef>
        <a:buFont typeface="Arial" panose="020B0604020202020204" pitchFamily="34" charset="0"/>
        <a:buChar char="–"/>
        <a:defRPr sz="9300" kern="1200">
          <a:solidFill>
            <a:schemeClr val="tx1"/>
          </a:solidFill>
          <a:latin typeface="+mn-lt"/>
          <a:ea typeface="+mn-ea"/>
          <a:cs typeface="+mn-cs"/>
        </a:defRPr>
      </a:lvl4pPr>
      <a:lvl5pPr marL="9477994" indent="-1053111" algn="l" defTabSz="4212441" rtl="0" eaLnBrk="1" latinLnBrk="0" hangingPunct="1">
        <a:spcBef>
          <a:spcPct val="20000"/>
        </a:spcBef>
        <a:buFont typeface="Arial" panose="020B0604020202020204" pitchFamily="34" charset="0"/>
        <a:buChar char="»"/>
        <a:defRPr sz="9300" kern="1200">
          <a:solidFill>
            <a:schemeClr val="tx1"/>
          </a:solidFill>
          <a:latin typeface="+mn-lt"/>
          <a:ea typeface="+mn-ea"/>
          <a:cs typeface="+mn-cs"/>
        </a:defRPr>
      </a:lvl5pPr>
      <a:lvl6pPr marL="11584214" indent="-1053111" algn="l" defTabSz="4212441" rtl="0" eaLnBrk="1" latinLnBrk="0" hangingPunct="1">
        <a:spcBef>
          <a:spcPct val="20000"/>
        </a:spcBef>
        <a:buFont typeface="Arial" panose="020B0604020202020204" pitchFamily="34" charset="0"/>
        <a:buChar char="•"/>
        <a:defRPr sz="9300" kern="1200">
          <a:solidFill>
            <a:schemeClr val="tx1"/>
          </a:solidFill>
          <a:latin typeface="+mn-lt"/>
          <a:ea typeface="+mn-ea"/>
          <a:cs typeface="+mn-cs"/>
        </a:defRPr>
      </a:lvl6pPr>
      <a:lvl7pPr marL="13690436" indent="-1053111" algn="l" defTabSz="4212441" rtl="0" eaLnBrk="1" latinLnBrk="0" hangingPunct="1">
        <a:spcBef>
          <a:spcPct val="20000"/>
        </a:spcBef>
        <a:buFont typeface="Arial" panose="020B0604020202020204" pitchFamily="34" charset="0"/>
        <a:buChar char="•"/>
        <a:defRPr sz="9300" kern="1200">
          <a:solidFill>
            <a:schemeClr val="tx1"/>
          </a:solidFill>
          <a:latin typeface="+mn-lt"/>
          <a:ea typeface="+mn-ea"/>
          <a:cs typeface="+mn-cs"/>
        </a:defRPr>
      </a:lvl7pPr>
      <a:lvl8pPr marL="15796657" indent="-1053111" algn="l" defTabSz="4212441" rtl="0" eaLnBrk="1" latinLnBrk="0" hangingPunct="1">
        <a:spcBef>
          <a:spcPct val="20000"/>
        </a:spcBef>
        <a:buFont typeface="Arial" panose="020B0604020202020204" pitchFamily="34" charset="0"/>
        <a:buChar char="•"/>
        <a:defRPr sz="9300" kern="1200">
          <a:solidFill>
            <a:schemeClr val="tx1"/>
          </a:solidFill>
          <a:latin typeface="+mn-lt"/>
          <a:ea typeface="+mn-ea"/>
          <a:cs typeface="+mn-cs"/>
        </a:defRPr>
      </a:lvl8pPr>
      <a:lvl9pPr marL="17902878" indent="-1053111" algn="l" defTabSz="4212441" rtl="0" eaLnBrk="1" latinLnBrk="0" hangingPunct="1">
        <a:spcBef>
          <a:spcPct val="20000"/>
        </a:spcBef>
        <a:buFont typeface="Arial" panose="020B0604020202020204" pitchFamily="34" charset="0"/>
        <a:buChar char="•"/>
        <a:defRPr sz="9300" kern="1200">
          <a:solidFill>
            <a:schemeClr val="tx1"/>
          </a:solidFill>
          <a:latin typeface="+mn-lt"/>
          <a:ea typeface="+mn-ea"/>
          <a:cs typeface="+mn-cs"/>
        </a:defRPr>
      </a:lvl9pPr>
    </p:bodyStyle>
    <p:otherStyle>
      <a:defPPr>
        <a:defRPr lang="pt-BR"/>
      </a:defPPr>
      <a:lvl1pPr marL="0" algn="l" defTabSz="4212441" rtl="0" eaLnBrk="1" latinLnBrk="0" hangingPunct="1">
        <a:defRPr sz="8300" kern="1200">
          <a:solidFill>
            <a:schemeClr val="tx1"/>
          </a:solidFill>
          <a:latin typeface="+mn-lt"/>
          <a:ea typeface="+mn-ea"/>
          <a:cs typeface="+mn-cs"/>
        </a:defRPr>
      </a:lvl1pPr>
      <a:lvl2pPr marL="2106222" algn="l" defTabSz="4212441" rtl="0" eaLnBrk="1" latinLnBrk="0" hangingPunct="1">
        <a:defRPr sz="8300" kern="1200">
          <a:solidFill>
            <a:schemeClr val="tx1"/>
          </a:solidFill>
          <a:latin typeface="+mn-lt"/>
          <a:ea typeface="+mn-ea"/>
          <a:cs typeface="+mn-cs"/>
        </a:defRPr>
      </a:lvl2pPr>
      <a:lvl3pPr marL="4212441" algn="l" defTabSz="4212441" rtl="0" eaLnBrk="1" latinLnBrk="0" hangingPunct="1">
        <a:defRPr sz="8300" kern="1200">
          <a:solidFill>
            <a:schemeClr val="tx1"/>
          </a:solidFill>
          <a:latin typeface="+mn-lt"/>
          <a:ea typeface="+mn-ea"/>
          <a:cs typeface="+mn-cs"/>
        </a:defRPr>
      </a:lvl3pPr>
      <a:lvl4pPr marL="6318663" algn="l" defTabSz="4212441" rtl="0" eaLnBrk="1" latinLnBrk="0" hangingPunct="1">
        <a:defRPr sz="8300" kern="1200">
          <a:solidFill>
            <a:schemeClr val="tx1"/>
          </a:solidFill>
          <a:latin typeface="+mn-lt"/>
          <a:ea typeface="+mn-ea"/>
          <a:cs typeface="+mn-cs"/>
        </a:defRPr>
      </a:lvl4pPr>
      <a:lvl5pPr marL="8424884" algn="l" defTabSz="4212441" rtl="0" eaLnBrk="1" latinLnBrk="0" hangingPunct="1">
        <a:defRPr sz="8300" kern="1200">
          <a:solidFill>
            <a:schemeClr val="tx1"/>
          </a:solidFill>
          <a:latin typeface="+mn-lt"/>
          <a:ea typeface="+mn-ea"/>
          <a:cs typeface="+mn-cs"/>
        </a:defRPr>
      </a:lvl5pPr>
      <a:lvl6pPr marL="10531105" algn="l" defTabSz="4212441" rtl="0" eaLnBrk="1" latinLnBrk="0" hangingPunct="1">
        <a:defRPr sz="8300" kern="1200">
          <a:solidFill>
            <a:schemeClr val="tx1"/>
          </a:solidFill>
          <a:latin typeface="+mn-lt"/>
          <a:ea typeface="+mn-ea"/>
          <a:cs typeface="+mn-cs"/>
        </a:defRPr>
      </a:lvl6pPr>
      <a:lvl7pPr marL="12637326" algn="l" defTabSz="4212441" rtl="0" eaLnBrk="1" latinLnBrk="0" hangingPunct="1">
        <a:defRPr sz="8300" kern="1200">
          <a:solidFill>
            <a:schemeClr val="tx1"/>
          </a:solidFill>
          <a:latin typeface="+mn-lt"/>
          <a:ea typeface="+mn-ea"/>
          <a:cs typeface="+mn-cs"/>
        </a:defRPr>
      </a:lvl7pPr>
      <a:lvl8pPr marL="14743545" algn="l" defTabSz="4212441" rtl="0" eaLnBrk="1" latinLnBrk="0" hangingPunct="1">
        <a:defRPr sz="8300" kern="1200">
          <a:solidFill>
            <a:schemeClr val="tx1"/>
          </a:solidFill>
          <a:latin typeface="+mn-lt"/>
          <a:ea typeface="+mn-ea"/>
          <a:cs typeface="+mn-cs"/>
        </a:defRPr>
      </a:lvl8pPr>
      <a:lvl9pPr marL="16849767" algn="l" defTabSz="4212441" rtl="0" eaLnBrk="1" latinLnBrk="0" hangingPunct="1">
        <a:defRPr sz="8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m 10" descr="Texto&#10;&#10;Descrição gerada automaticamente">
            <a:extLst>
              <a:ext uri="{FF2B5EF4-FFF2-40B4-BE49-F238E27FC236}">
                <a16:creationId xmlns:a16="http://schemas.microsoft.com/office/drawing/2014/main" id="{B0D89E06-E7AB-4DCE-803F-9D7197F70A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00326" y="1565231"/>
            <a:ext cx="7315200" cy="5133975"/>
          </a:xfrm>
          <a:prstGeom prst="rect">
            <a:avLst/>
          </a:prstGeom>
        </p:spPr>
      </p:pic>
      <p:sp>
        <p:nvSpPr>
          <p:cNvPr id="2" name="Título 1"/>
          <p:cNvSpPr>
            <a:spLocks noGrp="1"/>
          </p:cNvSpPr>
          <p:nvPr>
            <p:ph type="title"/>
          </p:nvPr>
        </p:nvSpPr>
        <p:spPr>
          <a:xfrm>
            <a:off x="1339380" y="883112"/>
            <a:ext cx="28861068" cy="7780949"/>
          </a:xfrm>
        </p:spPr>
        <p:txBody>
          <a:bodyPr>
            <a:normAutofit fontScale="90000"/>
          </a:bodyPr>
          <a:lstStyle/>
          <a:p>
            <a:r>
              <a:rPr lang="en-US" sz="6700" b="1" dirty="0"/>
              <a:t>TÍTULO DO TRABALHO</a:t>
            </a:r>
            <a:br>
              <a:rPr lang="en-US" sz="6700" b="1" dirty="0"/>
            </a:br>
            <a:br>
              <a:rPr lang="en-US" sz="3100" b="1" dirty="0"/>
            </a:br>
            <a:r>
              <a:rPr lang="en-US" sz="4900" b="1" dirty="0"/>
              <a:t>Fulano de TAL(1), </a:t>
            </a:r>
            <a:r>
              <a:rPr lang="en-US" sz="4900" b="1" dirty="0" err="1"/>
              <a:t>Beltrino</a:t>
            </a:r>
            <a:r>
              <a:rPr lang="en-US" sz="4900" b="1" dirty="0"/>
              <a:t> </a:t>
            </a:r>
            <a:r>
              <a:rPr lang="en-US" sz="4900" b="1" dirty="0" err="1"/>
              <a:t>Biltrone</a:t>
            </a:r>
            <a:r>
              <a:rPr lang="en-US" sz="4900" b="1" dirty="0"/>
              <a:t> SOBRENOME(2), </a:t>
            </a:r>
            <a:r>
              <a:rPr lang="en-US" sz="4900" b="1" dirty="0" err="1"/>
              <a:t>Fulana</a:t>
            </a:r>
            <a:r>
              <a:rPr lang="en-US" sz="4900" b="1" dirty="0"/>
              <a:t> </a:t>
            </a:r>
            <a:r>
              <a:rPr lang="en-US" sz="4900" b="1" dirty="0" err="1"/>
              <a:t>Beltrento</a:t>
            </a:r>
            <a:br>
              <a:rPr lang="en-US" sz="4900" b="1" dirty="0"/>
            </a:br>
            <a:r>
              <a:rPr lang="en-US" sz="4900" b="1" dirty="0"/>
              <a:t>ALINS(3), </a:t>
            </a:r>
            <a:r>
              <a:rPr lang="en-US" sz="4900" b="1" dirty="0" err="1"/>
              <a:t>Prenome</a:t>
            </a:r>
            <a:r>
              <a:rPr lang="en-US" sz="4900" b="1" dirty="0"/>
              <a:t> </a:t>
            </a:r>
            <a:r>
              <a:rPr lang="en-US" sz="4900" b="1" dirty="0" err="1"/>
              <a:t>Nomedomeio</a:t>
            </a:r>
            <a:r>
              <a:rPr lang="en-US" sz="4900" b="1" dirty="0"/>
              <a:t> </a:t>
            </a:r>
            <a:r>
              <a:rPr lang="en-US" sz="4900" b="1" dirty="0" err="1"/>
              <a:t>Outronome</a:t>
            </a:r>
            <a:r>
              <a:rPr lang="en-US" sz="4900" b="1" dirty="0"/>
              <a:t> SOBRENOMEDOFIM(4)</a:t>
            </a:r>
            <a:br>
              <a:rPr lang="pt-BR" sz="4900" dirty="0"/>
            </a:br>
            <a:br>
              <a:rPr lang="pt-BR" sz="3100" dirty="0"/>
            </a:br>
            <a:r>
              <a:rPr lang="pt-BR" sz="4900" dirty="0"/>
              <a:t>(1) </a:t>
            </a:r>
            <a:r>
              <a:rPr lang="en-US" sz="4900" dirty="0" err="1">
                <a:solidFill>
                  <a:prstClr val="black"/>
                </a:solidFill>
              </a:rPr>
              <a:t>Unidade</a:t>
            </a:r>
            <a:r>
              <a:rPr lang="en-US" sz="4900" dirty="0">
                <a:solidFill>
                  <a:prstClr val="black"/>
                </a:solidFill>
              </a:rPr>
              <a:t> do </a:t>
            </a:r>
            <a:r>
              <a:rPr lang="en-US" sz="4900" dirty="0" err="1">
                <a:solidFill>
                  <a:prstClr val="black"/>
                </a:solidFill>
              </a:rPr>
              <a:t>autor</a:t>
            </a:r>
            <a:r>
              <a:rPr lang="en-US" sz="4900" dirty="0">
                <a:solidFill>
                  <a:prstClr val="black"/>
                </a:solidFill>
              </a:rPr>
              <a:t>, (2) </a:t>
            </a:r>
            <a:r>
              <a:rPr lang="en-US" sz="4900" dirty="0" err="1">
                <a:solidFill>
                  <a:prstClr val="black"/>
                </a:solidFill>
              </a:rPr>
              <a:t>Unidade</a:t>
            </a:r>
            <a:r>
              <a:rPr lang="en-US" sz="4900" dirty="0">
                <a:solidFill>
                  <a:prstClr val="black"/>
                </a:solidFill>
              </a:rPr>
              <a:t> do </a:t>
            </a:r>
            <a:r>
              <a:rPr lang="en-US" sz="4900" dirty="0" err="1">
                <a:solidFill>
                  <a:prstClr val="black"/>
                </a:solidFill>
              </a:rPr>
              <a:t>autor</a:t>
            </a:r>
            <a:r>
              <a:rPr lang="en-US" sz="4900" dirty="0">
                <a:solidFill>
                  <a:prstClr val="black"/>
                </a:solidFill>
              </a:rPr>
              <a:t>, (3) </a:t>
            </a:r>
            <a:r>
              <a:rPr lang="en-US" sz="4900" dirty="0" err="1">
                <a:solidFill>
                  <a:prstClr val="black"/>
                </a:solidFill>
              </a:rPr>
              <a:t>Unidade</a:t>
            </a:r>
            <a:r>
              <a:rPr lang="en-US" sz="4900" dirty="0">
                <a:solidFill>
                  <a:prstClr val="black"/>
                </a:solidFill>
              </a:rPr>
              <a:t> do </a:t>
            </a:r>
            <a:r>
              <a:rPr lang="en-US" sz="4900" dirty="0" err="1">
                <a:solidFill>
                  <a:prstClr val="black"/>
                </a:solidFill>
              </a:rPr>
              <a:t>autor</a:t>
            </a:r>
            <a:r>
              <a:rPr lang="en-US" sz="4900" dirty="0">
                <a:solidFill>
                  <a:prstClr val="black"/>
                </a:solidFill>
              </a:rPr>
              <a:t>,</a:t>
            </a:r>
            <a:br>
              <a:rPr lang="en-US" sz="4900" dirty="0">
                <a:solidFill>
                  <a:prstClr val="black"/>
                </a:solidFill>
              </a:rPr>
            </a:br>
            <a:r>
              <a:rPr lang="en-US" sz="4900" dirty="0">
                <a:solidFill>
                  <a:prstClr val="black"/>
                </a:solidFill>
              </a:rPr>
              <a:t>(4) </a:t>
            </a:r>
            <a:r>
              <a:rPr lang="en-US" sz="4900" dirty="0" err="1">
                <a:solidFill>
                  <a:prstClr val="black"/>
                </a:solidFill>
              </a:rPr>
              <a:t>unidade</a:t>
            </a:r>
            <a:r>
              <a:rPr lang="en-US" sz="4900" dirty="0">
                <a:solidFill>
                  <a:prstClr val="black"/>
                </a:solidFill>
              </a:rPr>
              <a:t> do </a:t>
            </a:r>
            <a:r>
              <a:rPr lang="en-US" sz="4900" dirty="0" err="1">
                <a:solidFill>
                  <a:prstClr val="black"/>
                </a:solidFill>
              </a:rPr>
              <a:t>autor</a:t>
            </a:r>
            <a:r>
              <a:rPr lang="en-US" sz="4900" dirty="0">
                <a:solidFill>
                  <a:prstClr val="black"/>
                </a:solidFill>
              </a:rPr>
              <a:t>)</a:t>
            </a:r>
            <a:br>
              <a:rPr lang="en-US" sz="4900" dirty="0">
                <a:solidFill>
                  <a:prstClr val="black"/>
                </a:solidFill>
              </a:rPr>
            </a:br>
            <a:br>
              <a:rPr lang="en-US" sz="3600" dirty="0"/>
            </a:br>
            <a:br>
              <a:rPr lang="en-US" sz="4900" b="1" dirty="0"/>
            </a:br>
            <a:br>
              <a:rPr lang="en-US" sz="3600" b="1" dirty="0"/>
            </a:br>
            <a:br>
              <a:rPr lang="en-US" sz="4900" b="1" dirty="0"/>
            </a:br>
            <a:endParaRPr lang="pt-BR" sz="4900" b="1" dirty="0"/>
          </a:p>
        </p:txBody>
      </p:sp>
      <p:pic>
        <p:nvPicPr>
          <p:cNvPr id="15" name="Imagem 14">
            <a:extLst>
              <a:ext uri="{FF2B5EF4-FFF2-40B4-BE49-F238E27FC236}">
                <a16:creationId xmlns:a16="http://schemas.microsoft.com/office/drawing/2014/main" id="{F4A77BB1-44CA-471E-9E16-B57BE3A345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55481" y="1059610"/>
            <a:ext cx="4654653" cy="6056922"/>
          </a:xfrm>
          <a:prstGeom prst="rect">
            <a:avLst/>
          </a:prstGeom>
        </p:spPr>
      </p:pic>
      <p:sp>
        <p:nvSpPr>
          <p:cNvPr id="18" name="Retângulo 17">
            <a:extLst>
              <a:ext uri="{FF2B5EF4-FFF2-40B4-BE49-F238E27FC236}">
                <a16:creationId xmlns:a16="http://schemas.microsoft.com/office/drawing/2014/main" id="{A74E496A-4855-48F3-8BE5-529D8E18B146}"/>
              </a:ext>
            </a:extLst>
          </p:cNvPr>
          <p:cNvSpPr/>
          <p:nvPr/>
        </p:nvSpPr>
        <p:spPr>
          <a:xfrm>
            <a:off x="1752567" y="8971382"/>
            <a:ext cx="14161384" cy="132541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rtlCol="0" anchor="ctr"/>
          <a:lstStyle/>
          <a:p>
            <a:pPr algn="ctr"/>
            <a:endParaRPr lang="pt-BR" sz="11000"/>
          </a:p>
        </p:txBody>
      </p:sp>
      <p:sp>
        <p:nvSpPr>
          <p:cNvPr id="19" name="Retângulo 18">
            <a:extLst>
              <a:ext uri="{FF2B5EF4-FFF2-40B4-BE49-F238E27FC236}">
                <a16:creationId xmlns:a16="http://schemas.microsoft.com/office/drawing/2014/main" id="{9E7FE0DA-0387-443A-85F8-24440D3640E6}"/>
              </a:ext>
            </a:extLst>
          </p:cNvPr>
          <p:cNvSpPr/>
          <p:nvPr/>
        </p:nvSpPr>
        <p:spPr>
          <a:xfrm>
            <a:off x="1752567" y="22706531"/>
            <a:ext cx="14161384" cy="122911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rtlCol="0" anchor="ctr"/>
          <a:lstStyle/>
          <a:p>
            <a:pPr algn="ctr"/>
            <a:endParaRPr lang="pt-BR" sz="11000"/>
          </a:p>
        </p:txBody>
      </p:sp>
      <p:sp>
        <p:nvSpPr>
          <p:cNvPr id="20" name="Retângulo 19">
            <a:extLst>
              <a:ext uri="{FF2B5EF4-FFF2-40B4-BE49-F238E27FC236}">
                <a16:creationId xmlns:a16="http://schemas.microsoft.com/office/drawing/2014/main" id="{41F545C9-5F49-4D1F-BCD8-1B7E044A6D44}"/>
              </a:ext>
            </a:extLst>
          </p:cNvPr>
          <p:cNvSpPr/>
          <p:nvPr/>
        </p:nvSpPr>
        <p:spPr>
          <a:xfrm>
            <a:off x="16456336" y="8963750"/>
            <a:ext cx="14157300" cy="164584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rtlCol="0" anchor="ctr"/>
          <a:lstStyle/>
          <a:p>
            <a:pPr algn="ctr"/>
            <a:endParaRPr lang="pt-BR" sz="11000"/>
          </a:p>
        </p:txBody>
      </p:sp>
      <p:sp>
        <p:nvSpPr>
          <p:cNvPr id="22" name="Retângulo 21">
            <a:extLst>
              <a:ext uri="{FF2B5EF4-FFF2-40B4-BE49-F238E27FC236}">
                <a16:creationId xmlns:a16="http://schemas.microsoft.com/office/drawing/2014/main" id="{3FE3D628-DC64-4097-AB8F-7B02F3C2CCF6}"/>
              </a:ext>
            </a:extLst>
          </p:cNvPr>
          <p:cNvSpPr/>
          <p:nvPr/>
        </p:nvSpPr>
        <p:spPr>
          <a:xfrm>
            <a:off x="16456335" y="25966553"/>
            <a:ext cx="14157299" cy="90311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rtlCol="0" anchor="ctr"/>
          <a:lstStyle/>
          <a:p>
            <a:pPr algn="ctr"/>
            <a:endParaRPr lang="pt-BR" sz="11000"/>
          </a:p>
        </p:txBody>
      </p:sp>
      <p:sp>
        <p:nvSpPr>
          <p:cNvPr id="23" name="Retângulo 22">
            <a:extLst>
              <a:ext uri="{FF2B5EF4-FFF2-40B4-BE49-F238E27FC236}">
                <a16:creationId xmlns:a16="http://schemas.microsoft.com/office/drawing/2014/main" id="{662CD0F6-3258-48A5-AE2C-8782BB44EBEE}"/>
              </a:ext>
            </a:extLst>
          </p:cNvPr>
          <p:cNvSpPr/>
          <p:nvPr/>
        </p:nvSpPr>
        <p:spPr>
          <a:xfrm>
            <a:off x="1752567" y="35397979"/>
            <a:ext cx="28861066" cy="46856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9" tIns="45725" rIns="91449" bIns="45725" rtlCol="0" anchor="ctr"/>
          <a:lstStyle/>
          <a:p>
            <a:pPr algn="ctr"/>
            <a:endParaRPr lang="pt-BR" sz="11000"/>
          </a:p>
        </p:txBody>
      </p:sp>
      <p:sp>
        <p:nvSpPr>
          <p:cNvPr id="24" name="CaixaDeTexto 23">
            <a:extLst>
              <a:ext uri="{FF2B5EF4-FFF2-40B4-BE49-F238E27FC236}">
                <a16:creationId xmlns:a16="http://schemas.microsoft.com/office/drawing/2014/main" id="{C922AC37-73ED-4570-BB83-4225D72315DE}"/>
              </a:ext>
            </a:extLst>
          </p:cNvPr>
          <p:cNvSpPr txBox="1"/>
          <p:nvPr/>
        </p:nvSpPr>
        <p:spPr>
          <a:xfrm>
            <a:off x="6602736" y="9064376"/>
            <a:ext cx="4596420" cy="1015775"/>
          </a:xfrm>
          <a:prstGeom prst="rect">
            <a:avLst/>
          </a:prstGeom>
          <a:noFill/>
        </p:spPr>
        <p:txBody>
          <a:bodyPr wrap="none" lIns="91449" tIns="45725" rIns="91449" bIns="45725" rtlCol="0">
            <a:spAutoFit/>
          </a:bodyPr>
          <a:lstStyle/>
          <a:p>
            <a:r>
              <a:rPr lang="pt-BR" sz="6000" b="1" dirty="0"/>
              <a:t>INTRODUÇÃO</a:t>
            </a:r>
          </a:p>
        </p:txBody>
      </p:sp>
      <p:sp>
        <p:nvSpPr>
          <p:cNvPr id="25" name="CaixaDeTexto 24">
            <a:extLst>
              <a:ext uri="{FF2B5EF4-FFF2-40B4-BE49-F238E27FC236}">
                <a16:creationId xmlns:a16="http://schemas.microsoft.com/office/drawing/2014/main" id="{096F7CB5-7D5E-4F42-A9B4-F54B5FD55EFD}"/>
              </a:ext>
            </a:extLst>
          </p:cNvPr>
          <p:cNvSpPr txBox="1"/>
          <p:nvPr/>
        </p:nvSpPr>
        <p:spPr>
          <a:xfrm>
            <a:off x="6342275" y="22819420"/>
            <a:ext cx="5117345" cy="1015775"/>
          </a:xfrm>
          <a:prstGeom prst="rect">
            <a:avLst/>
          </a:prstGeom>
          <a:noFill/>
        </p:spPr>
        <p:txBody>
          <a:bodyPr wrap="none" lIns="91449" tIns="45725" rIns="91449" bIns="45725" rtlCol="0">
            <a:spAutoFit/>
          </a:bodyPr>
          <a:lstStyle/>
          <a:p>
            <a:r>
              <a:rPr lang="pt-BR" sz="6000" b="1" dirty="0"/>
              <a:t>METODOLOGIA</a:t>
            </a:r>
          </a:p>
        </p:txBody>
      </p:sp>
      <p:sp>
        <p:nvSpPr>
          <p:cNvPr id="26" name="CaixaDeTexto 25">
            <a:extLst>
              <a:ext uri="{FF2B5EF4-FFF2-40B4-BE49-F238E27FC236}">
                <a16:creationId xmlns:a16="http://schemas.microsoft.com/office/drawing/2014/main" id="{B65714A0-5B17-4E84-8249-397ABD06BDFF}"/>
              </a:ext>
            </a:extLst>
          </p:cNvPr>
          <p:cNvSpPr txBox="1"/>
          <p:nvPr/>
        </p:nvSpPr>
        <p:spPr>
          <a:xfrm>
            <a:off x="19246447" y="9064376"/>
            <a:ext cx="8662683" cy="1015775"/>
          </a:xfrm>
          <a:prstGeom prst="rect">
            <a:avLst/>
          </a:prstGeom>
          <a:noFill/>
        </p:spPr>
        <p:txBody>
          <a:bodyPr wrap="none" lIns="91449" tIns="45725" rIns="91449" bIns="45725" rtlCol="0">
            <a:spAutoFit/>
          </a:bodyPr>
          <a:lstStyle/>
          <a:p>
            <a:r>
              <a:rPr lang="pt-BR" sz="6000" b="1" dirty="0"/>
              <a:t>RESULTADOS E DISCUSSÃO</a:t>
            </a:r>
          </a:p>
        </p:txBody>
      </p:sp>
      <p:sp>
        <p:nvSpPr>
          <p:cNvPr id="27" name="CaixaDeTexto 26">
            <a:extLst>
              <a:ext uri="{FF2B5EF4-FFF2-40B4-BE49-F238E27FC236}">
                <a16:creationId xmlns:a16="http://schemas.microsoft.com/office/drawing/2014/main" id="{A18A20D4-7B1B-4C5F-B2A8-869CD2B3C8B1}"/>
              </a:ext>
            </a:extLst>
          </p:cNvPr>
          <p:cNvSpPr txBox="1"/>
          <p:nvPr/>
        </p:nvSpPr>
        <p:spPr>
          <a:xfrm>
            <a:off x="12182858" y="35542011"/>
            <a:ext cx="8000482" cy="831089"/>
          </a:xfrm>
          <a:prstGeom prst="rect">
            <a:avLst/>
          </a:prstGeom>
          <a:noFill/>
        </p:spPr>
        <p:txBody>
          <a:bodyPr wrap="none" lIns="91449" tIns="45725" rIns="91449" bIns="45725" rtlCol="0">
            <a:spAutoFit/>
          </a:bodyPr>
          <a:lstStyle/>
          <a:p>
            <a:r>
              <a:rPr lang="pt-BR" sz="4800" b="1" dirty="0"/>
              <a:t>REFERÊNCIAS BIBLIOGRÁFICAS</a:t>
            </a:r>
          </a:p>
        </p:txBody>
      </p:sp>
      <p:sp>
        <p:nvSpPr>
          <p:cNvPr id="33" name="CaixaDeTexto 32">
            <a:extLst>
              <a:ext uri="{FF2B5EF4-FFF2-40B4-BE49-F238E27FC236}">
                <a16:creationId xmlns:a16="http://schemas.microsoft.com/office/drawing/2014/main" id="{781C6037-3CFF-46B4-9CFC-E2BEF60ED723}"/>
              </a:ext>
            </a:extLst>
          </p:cNvPr>
          <p:cNvSpPr txBox="1"/>
          <p:nvPr/>
        </p:nvSpPr>
        <p:spPr>
          <a:xfrm>
            <a:off x="21454333" y="26060137"/>
            <a:ext cx="4161303" cy="1015775"/>
          </a:xfrm>
          <a:prstGeom prst="rect">
            <a:avLst/>
          </a:prstGeom>
          <a:noFill/>
        </p:spPr>
        <p:txBody>
          <a:bodyPr wrap="none" lIns="91449" tIns="45725" rIns="91449" bIns="45725" rtlCol="0">
            <a:spAutoFit/>
          </a:bodyPr>
          <a:lstStyle/>
          <a:p>
            <a:r>
              <a:rPr lang="pt-BR" sz="6000" b="1" dirty="0"/>
              <a:t>CONCLUSÃO</a:t>
            </a:r>
          </a:p>
        </p:txBody>
      </p:sp>
      <p:sp>
        <p:nvSpPr>
          <p:cNvPr id="8" name="Rectangle 7">
            <a:extLst>
              <a:ext uri="{FF2B5EF4-FFF2-40B4-BE49-F238E27FC236}">
                <a16:creationId xmlns:a16="http://schemas.microsoft.com/office/drawing/2014/main" id="{8372213C-9E3E-4E44-A01F-E8F8546143F3}"/>
              </a:ext>
            </a:extLst>
          </p:cNvPr>
          <p:cNvSpPr/>
          <p:nvPr/>
        </p:nvSpPr>
        <p:spPr>
          <a:xfrm>
            <a:off x="1870327" y="10214293"/>
            <a:ext cx="13899587" cy="10926078"/>
          </a:xfrm>
          <a:prstGeom prst="rect">
            <a:avLst/>
          </a:prstGeom>
        </p:spPr>
        <p:txBody>
          <a:bodyPr wrap="square" lIns="91449" tIns="45725" rIns="91449" bIns="45725">
            <a:spAutoFit/>
          </a:bodyPr>
          <a:lstStyle/>
          <a:p>
            <a:pPr algn="just"/>
            <a:r>
              <a:rPr lang="en-US" sz="4400" dirty="0"/>
              <a:t>         Nam dui ligula, </a:t>
            </a:r>
            <a:r>
              <a:rPr lang="en-US" sz="4400" dirty="0" err="1"/>
              <a:t>fringilla</a:t>
            </a:r>
            <a:r>
              <a:rPr lang="en-US" sz="4400" dirty="0"/>
              <a:t> a, </a:t>
            </a:r>
            <a:r>
              <a:rPr lang="en-US" sz="4400" dirty="0" err="1"/>
              <a:t>euismod</a:t>
            </a:r>
            <a:r>
              <a:rPr lang="en-US" sz="4400" dirty="0"/>
              <a:t> </a:t>
            </a:r>
            <a:r>
              <a:rPr lang="en-US" sz="4400" dirty="0" err="1"/>
              <a:t>sodales</a:t>
            </a:r>
            <a:r>
              <a:rPr lang="en-US" sz="4400" dirty="0"/>
              <a:t>, </a:t>
            </a:r>
            <a:r>
              <a:rPr lang="en-US" sz="4400" dirty="0" err="1"/>
              <a:t>sollicitudin</a:t>
            </a:r>
            <a:r>
              <a:rPr lang="en-US" sz="4400" dirty="0"/>
              <a:t> </a:t>
            </a:r>
            <a:r>
              <a:rPr lang="en-US" sz="4400" dirty="0" err="1"/>
              <a:t>vel</a:t>
            </a:r>
            <a:r>
              <a:rPr lang="en-US" sz="4400" dirty="0"/>
              <a:t>, </a:t>
            </a:r>
            <a:r>
              <a:rPr lang="en-US" sz="4400" dirty="0" err="1"/>
              <a:t>wisi</a:t>
            </a:r>
            <a:r>
              <a:rPr lang="en-US" sz="4400" dirty="0"/>
              <a:t>. Morbi </a:t>
            </a:r>
            <a:r>
              <a:rPr lang="en-US" sz="4400" dirty="0" err="1"/>
              <a:t>auctor</a:t>
            </a:r>
            <a:r>
              <a:rPr lang="en-US" sz="4400" dirty="0"/>
              <a:t> lorem non </a:t>
            </a:r>
            <a:r>
              <a:rPr lang="en-US" sz="4400" dirty="0" err="1"/>
              <a:t>justo</a:t>
            </a:r>
            <a:r>
              <a:rPr lang="en-US" sz="4400" dirty="0"/>
              <a:t>. Nam </a:t>
            </a:r>
            <a:r>
              <a:rPr lang="en-US" sz="4400" dirty="0" err="1"/>
              <a:t>lacus</a:t>
            </a:r>
            <a:r>
              <a:rPr lang="en-US" sz="4400" dirty="0"/>
              <a:t> libero, </a:t>
            </a:r>
            <a:r>
              <a:rPr lang="en-US" sz="4400" dirty="0" err="1"/>
              <a:t>pretium</a:t>
            </a:r>
            <a:r>
              <a:rPr lang="en-US" sz="4400" dirty="0"/>
              <a:t> at, </a:t>
            </a:r>
            <a:r>
              <a:rPr lang="en-US" sz="4400" dirty="0" err="1"/>
              <a:t>lobortis</a:t>
            </a:r>
            <a:r>
              <a:rPr lang="en-US" sz="4400" dirty="0"/>
              <a:t> vitae, </a:t>
            </a:r>
            <a:r>
              <a:rPr lang="en-US" sz="4400" dirty="0" err="1"/>
              <a:t>ultricies</a:t>
            </a:r>
            <a:r>
              <a:rPr lang="en-US" sz="4400" dirty="0"/>
              <a:t> et, </a:t>
            </a:r>
            <a:r>
              <a:rPr lang="en-US" sz="4400" dirty="0" err="1"/>
              <a:t>tellus</a:t>
            </a:r>
            <a:r>
              <a:rPr lang="en-US" sz="4400" dirty="0"/>
              <a:t>. </a:t>
            </a:r>
            <a:r>
              <a:rPr lang="en-US" sz="4400" dirty="0" err="1"/>
              <a:t>Donec</a:t>
            </a:r>
            <a:r>
              <a:rPr lang="en-US" sz="4400" dirty="0"/>
              <a:t> </a:t>
            </a:r>
            <a:r>
              <a:rPr lang="en-US" sz="4400" dirty="0" err="1"/>
              <a:t>aliquet</a:t>
            </a:r>
            <a:r>
              <a:rPr lang="en-US" sz="4400" dirty="0"/>
              <a:t>, </a:t>
            </a:r>
            <a:r>
              <a:rPr lang="en-US" sz="4400" dirty="0" err="1"/>
              <a:t>tortor</a:t>
            </a:r>
            <a:r>
              <a:rPr lang="en-US" sz="4400" dirty="0"/>
              <a:t> </a:t>
            </a:r>
            <a:r>
              <a:rPr lang="en-US" sz="4400" dirty="0" err="1"/>
              <a:t>sed</a:t>
            </a:r>
            <a:r>
              <a:rPr lang="en-US" sz="4400" dirty="0"/>
              <a:t> </a:t>
            </a:r>
            <a:r>
              <a:rPr lang="en-US" sz="4400" dirty="0" err="1"/>
              <a:t>accumsan</a:t>
            </a:r>
            <a:r>
              <a:rPr lang="en-US" sz="4400" dirty="0"/>
              <a:t> </a:t>
            </a:r>
            <a:r>
              <a:rPr lang="en-US" sz="4400" dirty="0" err="1"/>
              <a:t>bibendum</a:t>
            </a:r>
            <a:r>
              <a:rPr lang="en-US" sz="4400" dirty="0"/>
              <a:t>, </a:t>
            </a:r>
            <a:r>
              <a:rPr lang="en-US" sz="4400" dirty="0" err="1"/>
              <a:t>erat</a:t>
            </a:r>
            <a:r>
              <a:rPr lang="en-US" sz="4400" dirty="0"/>
              <a:t> ligula [1] </a:t>
            </a:r>
            <a:r>
              <a:rPr lang="en-US" sz="4400" dirty="0" err="1"/>
              <a:t>aliquet</a:t>
            </a:r>
            <a:r>
              <a:rPr lang="en-US" sz="4400" dirty="0"/>
              <a:t> magna, vitae </a:t>
            </a:r>
            <a:r>
              <a:rPr lang="en-US" sz="4400" dirty="0" err="1"/>
              <a:t>ornare</a:t>
            </a:r>
            <a:r>
              <a:rPr lang="en-US" sz="4400" dirty="0"/>
              <a:t> </a:t>
            </a:r>
            <a:r>
              <a:rPr lang="en-US" sz="4400" dirty="0" err="1"/>
              <a:t>odio</a:t>
            </a:r>
            <a:r>
              <a:rPr lang="en-US" sz="4400" dirty="0"/>
              <a:t> </a:t>
            </a:r>
            <a:r>
              <a:rPr lang="en-US" sz="4400" dirty="0" err="1"/>
              <a:t>metus</a:t>
            </a:r>
            <a:r>
              <a:rPr lang="en-US" sz="4400" dirty="0"/>
              <a:t> a mi. Morbi ac </a:t>
            </a:r>
            <a:r>
              <a:rPr lang="en-US" sz="4400" dirty="0" err="1"/>
              <a:t>orci</a:t>
            </a:r>
            <a:r>
              <a:rPr lang="en-US" sz="4400" dirty="0"/>
              <a:t> et </a:t>
            </a:r>
            <a:r>
              <a:rPr lang="en-US" sz="4400" dirty="0" err="1"/>
              <a:t>nisl</a:t>
            </a:r>
            <a:r>
              <a:rPr lang="en-US" sz="4400" dirty="0"/>
              <a:t> </a:t>
            </a:r>
            <a:r>
              <a:rPr lang="en-US" sz="4400" dirty="0" err="1"/>
              <a:t>hendrerit</a:t>
            </a:r>
            <a:r>
              <a:rPr lang="en-US" sz="4400" dirty="0"/>
              <a:t> </a:t>
            </a:r>
            <a:r>
              <a:rPr lang="en-US" sz="4400" dirty="0" err="1"/>
              <a:t>mollis</a:t>
            </a:r>
            <a:r>
              <a:rPr lang="en-US" sz="4400" dirty="0"/>
              <a:t>. </a:t>
            </a:r>
          </a:p>
          <a:p>
            <a:endParaRPr lang="en-US" sz="4400" dirty="0"/>
          </a:p>
          <a:p>
            <a:endParaRPr lang="en-US" sz="4400" dirty="0"/>
          </a:p>
          <a:p>
            <a:endParaRPr lang="en-US" sz="4400" dirty="0"/>
          </a:p>
          <a:p>
            <a:endParaRPr lang="en-US" sz="4400" dirty="0"/>
          </a:p>
          <a:p>
            <a:endParaRPr lang="en-US" sz="4400" dirty="0"/>
          </a:p>
          <a:p>
            <a:endParaRPr lang="en-US" sz="4400" dirty="0"/>
          </a:p>
          <a:p>
            <a:pPr algn="just"/>
            <a:r>
              <a:rPr lang="en-US" sz="4400" dirty="0"/>
              <a:t>        </a:t>
            </a:r>
            <a:r>
              <a:rPr lang="en-US" sz="4400" dirty="0" err="1"/>
              <a:t>Nulla</a:t>
            </a:r>
            <a:r>
              <a:rPr lang="en-US" sz="4400" dirty="0"/>
              <a:t> </a:t>
            </a:r>
            <a:r>
              <a:rPr lang="en-US" sz="4400" dirty="0" err="1"/>
              <a:t>ullamcorper</a:t>
            </a:r>
            <a:r>
              <a:rPr lang="en-US" sz="4400" dirty="0"/>
              <a:t> vestibulum </a:t>
            </a:r>
            <a:r>
              <a:rPr lang="en-US" sz="4400" dirty="0" err="1"/>
              <a:t>turpis</a:t>
            </a:r>
            <a:r>
              <a:rPr lang="en-US" sz="4400" dirty="0"/>
              <a:t>. </a:t>
            </a:r>
            <a:r>
              <a:rPr lang="en-US" sz="4400" dirty="0" err="1"/>
              <a:t>Pellentesque</a:t>
            </a:r>
            <a:r>
              <a:rPr lang="en-US" sz="4400" dirty="0"/>
              <a:t> cursus </a:t>
            </a:r>
            <a:r>
              <a:rPr lang="en-US" sz="4400" dirty="0" err="1"/>
              <a:t>luctus</a:t>
            </a:r>
            <a:r>
              <a:rPr lang="en-US" sz="4400" dirty="0"/>
              <a:t> </a:t>
            </a:r>
            <a:r>
              <a:rPr lang="en-US" sz="4400" dirty="0" err="1"/>
              <a:t>mauris</a:t>
            </a:r>
            <a:r>
              <a:rPr lang="en-US" sz="4400" dirty="0"/>
              <a:t>. </a:t>
            </a:r>
            <a:r>
              <a:rPr lang="en-US" sz="4400" dirty="0" err="1"/>
              <a:t>Quisque</a:t>
            </a:r>
            <a:r>
              <a:rPr lang="en-US" sz="4400" dirty="0"/>
              <a:t> </a:t>
            </a:r>
            <a:r>
              <a:rPr lang="en-US" sz="4400" dirty="0" err="1"/>
              <a:t>ullamcorper</a:t>
            </a:r>
            <a:r>
              <a:rPr lang="en-US" sz="4400" dirty="0"/>
              <a:t> </a:t>
            </a:r>
            <a:r>
              <a:rPr lang="en-US" sz="4400" dirty="0" err="1"/>
              <a:t>placerat</a:t>
            </a:r>
            <a:r>
              <a:rPr lang="en-US" sz="4400" dirty="0"/>
              <a:t> ipsum. Cras </a:t>
            </a:r>
            <a:r>
              <a:rPr lang="en-US" sz="4400" dirty="0" err="1"/>
              <a:t>nibh</a:t>
            </a:r>
            <a:r>
              <a:rPr lang="en-US" sz="4400" dirty="0"/>
              <a:t>. Morbi </a:t>
            </a:r>
            <a:r>
              <a:rPr lang="en-US" sz="4400" dirty="0" err="1"/>
              <a:t>vel</a:t>
            </a:r>
            <a:r>
              <a:rPr lang="en-US" sz="4400" dirty="0"/>
              <a:t> </a:t>
            </a:r>
            <a:r>
              <a:rPr lang="en-US" sz="4400" dirty="0" err="1"/>
              <a:t>justo</a:t>
            </a:r>
            <a:r>
              <a:rPr lang="en-US" sz="4400" dirty="0"/>
              <a:t> vitae </a:t>
            </a:r>
            <a:r>
              <a:rPr lang="en-US" sz="4400" dirty="0" err="1"/>
              <a:t>lacus</a:t>
            </a:r>
            <a:r>
              <a:rPr lang="en-US" sz="4400" dirty="0"/>
              <a:t> </a:t>
            </a:r>
            <a:r>
              <a:rPr lang="en-US" sz="4400" dirty="0" err="1"/>
              <a:t>tincidunt</a:t>
            </a:r>
            <a:r>
              <a:rPr lang="en-US" sz="4400" dirty="0"/>
              <a:t> </a:t>
            </a:r>
            <a:r>
              <a:rPr lang="en-US" sz="4400" dirty="0" err="1"/>
              <a:t>ultrices</a:t>
            </a:r>
            <a:r>
              <a:rPr lang="en-US" sz="4400" dirty="0"/>
              <a:t>. Lorem ipsum dolor sit </a:t>
            </a:r>
            <a:r>
              <a:rPr lang="en-US" sz="4400" dirty="0" err="1"/>
              <a:t>amet</a:t>
            </a:r>
            <a:r>
              <a:rPr lang="en-US" sz="4400" dirty="0"/>
              <a:t>, </a:t>
            </a:r>
            <a:r>
              <a:rPr lang="en-US" sz="4400" dirty="0" err="1"/>
              <a:t>consectetuer</a:t>
            </a:r>
            <a:r>
              <a:rPr lang="en-US" sz="4400" dirty="0"/>
              <a:t> </a:t>
            </a:r>
            <a:r>
              <a:rPr lang="en-US" sz="4400" dirty="0" err="1"/>
              <a:t>adipiscing</a:t>
            </a:r>
            <a:r>
              <a:rPr lang="en-US" sz="4400" dirty="0"/>
              <a:t> </a:t>
            </a:r>
            <a:r>
              <a:rPr lang="en-US" sz="4400" dirty="0" err="1"/>
              <a:t>elit</a:t>
            </a:r>
            <a:r>
              <a:rPr lang="en-US" sz="4400" dirty="0"/>
              <a:t> [3]. </a:t>
            </a:r>
          </a:p>
        </p:txBody>
      </p:sp>
      <p:sp>
        <p:nvSpPr>
          <p:cNvPr id="29" name="Rectangle 28">
            <a:extLst>
              <a:ext uri="{FF2B5EF4-FFF2-40B4-BE49-F238E27FC236}">
                <a16:creationId xmlns:a16="http://schemas.microsoft.com/office/drawing/2014/main" id="{D1534206-AA28-C344-A6A2-6D60F27B211A}"/>
              </a:ext>
            </a:extLst>
          </p:cNvPr>
          <p:cNvSpPr/>
          <p:nvPr/>
        </p:nvSpPr>
        <p:spPr>
          <a:xfrm>
            <a:off x="16627995" y="27075912"/>
            <a:ext cx="13899587" cy="7540536"/>
          </a:xfrm>
          <a:prstGeom prst="rect">
            <a:avLst/>
          </a:prstGeom>
        </p:spPr>
        <p:txBody>
          <a:bodyPr wrap="square" lIns="91449" tIns="45725" rIns="91449" bIns="45725">
            <a:spAutoFit/>
          </a:bodyPr>
          <a:lstStyle/>
          <a:p>
            <a:r>
              <a:rPr lang="en-US" sz="4400" dirty="0"/>
              <a:t>       Nam dui ligula, </a:t>
            </a:r>
            <a:r>
              <a:rPr lang="en-US" sz="4400" dirty="0" err="1"/>
              <a:t>fringilla</a:t>
            </a:r>
            <a:r>
              <a:rPr lang="en-US" sz="4400" dirty="0"/>
              <a:t> a, </a:t>
            </a:r>
            <a:r>
              <a:rPr lang="en-US" sz="4400" dirty="0" err="1"/>
              <a:t>euismod</a:t>
            </a:r>
            <a:r>
              <a:rPr lang="en-US" sz="4400" dirty="0"/>
              <a:t> </a:t>
            </a:r>
            <a:r>
              <a:rPr lang="en-US" sz="4400" dirty="0" err="1"/>
              <a:t>sodales</a:t>
            </a:r>
            <a:r>
              <a:rPr lang="en-US" sz="4400" dirty="0"/>
              <a:t>, </a:t>
            </a:r>
            <a:r>
              <a:rPr lang="en-US" sz="4400" dirty="0" err="1"/>
              <a:t>sollicitudin</a:t>
            </a:r>
            <a:r>
              <a:rPr lang="en-US" sz="4400" dirty="0"/>
              <a:t> </a:t>
            </a:r>
            <a:r>
              <a:rPr lang="en-US" sz="4400" dirty="0" err="1"/>
              <a:t>vel</a:t>
            </a:r>
            <a:r>
              <a:rPr lang="en-US" sz="4400" dirty="0"/>
              <a:t>, </a:t>
            </a:r>
            <a:r>
              <a:rPr lang="en-US" sz="4400" dirty="0" err="1"/>
              <a:t>wisi</a:t>
            </a:r>
            <a:r>
              <a:rPr lang="en-US" sz="4400" dirty="0"/>
              <a:t>. Morbi </a:t>
            </a:r>
            <a:r>
              <a:rPr lang="en-US" sz="4400" dirty="0" err="1"/>
              <a:t>auctor</a:t>
            </a:r>
            <a:r>
              <a:rPr lang="en-US" sz="4400" dirty="0"/>
              <a:t> lorem non </a:t>
            </a:r>
            <a:r>
              <a:rPr lang="en-US" sz="4400" dirty="0" err="1"/>
              <a:t>justo</a:t>
            </a:r>
            <a:r>
              <a:rPr lang="en-US" sz="4400" dirty="0"/>
              <a:t>. Nam </a:t>
            </a:r>
            <a:r>
              <a:rPr lang="en-US" sz="4400" dirty="0" err="1"/>
              <a:t>lacus</a:t>
            </a:r>
            <a:r>
              <a:rPr lang="en-US" sz="4400" dirty="0"/>
              <a:t> libero, </a:t>
            </a:r>
            <a:r>
              <a:rPr lang="en-US" sz="4400" dirty="0" err="1"/>
              <a:t>pretium</a:t>
            </a:r>
            <a:r>
              <a:rPr lang="en-US" sz="4400" dirty="0"/>
              <a:t> at [4], </a:t>
            </a:r>
            <a:r>
              <a:rPr lang="en-US" sz="4400" dirty="0" err="1"/>
              <a:t>lobortis</a:t>
            </a:r>
            <a:r>
              <a:rPr lang="en-US" sz="4400" dirty="0"/>
              <a:t> vitae, </a:t>
            </a:r>
            <a:r>
              <a:rPr lang="en-US" sz="4400" dirty="0" err="1"/>
              <a:t>ultricies</a:t>
            </a:r>
            <a:r>
              <a:rPr lang="en-US" sz="4400" dirty="0"/>
              <a:t> et, </a:t>
            </a:r>
            <a:r>
              <a:rPr lang="en-US" sz="4400" dirty="0" err="1"/>
              <a:t>tellus</a:t>
            </a:r>
            <a:r>
              <a:rPr lang="en-US" sz="4400" dirty="0"/>
              <a:t>. </a:t>
            </a:r>
            <a:r>
              <a:rPr lang="en-US" sz="4400" dirty="0" err="1"/>
              <a:t>Donec</a:t>
            </a:r>
            <a:r>
              <a:rPr lang="en-US" sz="4400" dirty="0"/>
              <a:t> </a:t>
            </a:r>
            <a:r>
              <a:rPr lang="en-US" sz="4400" dirty="0" err="1"/>
              <a:t>aliquet</a:t>
            </a:r>
            <a:r>
              <a:rPr lang="en-US" sz="4400" dirty="0"/>
              <a:t>, </a:t>
            </a:r>
            <a:r>
              <a:rPr lang="en-US" sz="4400" dirty="0" err="1"/>
              <a:t>tortor</a:t>
            </a:r>
            <a:r>
              <a:rPr lang="en-US" sz="4400" dirty="0"/>
              <a:t> </a:t>
            </a:r>
            <a:r>
              <a:rPr lang="en-US" sz="4400" dirty="0" err="1"/>
              <a:t>sed</a:t>
            </a:r>
            <a:r>
              <a:rPr lang="en-US" sz="4400" dirty="0"/>
              <a:t> </a:t>
            </a:r>
            <a:r>
              <a:rPr lang="en-US" sz="4400" dirty="0" err="1"/>
              <a:t>accumsan</a:t>
            </a:r>
            <a:r>
              <a:rPr lang="en-US" sz="4400" dirty="0"/>
              <a:t> </a:t>
            </a:r>
            <a:r>
              <a:rPr lang="en-US" sz="4400" dirty="0" err="1"/>
              <a:t>bibendum</a:t>
            </a:r>
            <a:r>
              <a:rPr lang="en-US" sz="4400" dirty="0"/>
              <a:t>, </a:t>
            </a:r>
            <a:r>
              <a:rPr lang="en-US" sz="4400" dirty="0" err="1"/>
              <a:t>erat</a:t>
            </a:r>
            <a:r>
              <a:rPr lang="en-US" sz="4400" dirty="0"/>
              <a:t> ligula </a:t>
            </a:r>
            <a:r>
              <a:rPr lang="en-US" sz="4400" dirty="0" err="1"/>
              <a:t>aliquet</a:t>
            </a:r>
            <a:r>
              <a:rPr lang="en-US" sz="4400" dirty="0"/>
              <a:t> magna, vitae </a:t>
            </a:r>
            <a:r>
              <a:rPr lang="en-US" sz="4400" dirty="0" err="1"/>
              <a:t>ornare</a:t>
            </a:r>
            <a:r>
              <a:rPr lang="en-US" sz="4400" dirty="0"/>
              <a:t> </a:t>
            </a:r>
            <a:r>
              <a:rPr lang="en-US" sz="4400" dirty="0" err="1"/>
              <a:t>odio</a:t>
            </a:r>
            <a:r>
              <a:rPr lang="en-US" sz="4400" dirty="0"/>
              <a:t> </a:t>
            </a:r>
            <a:r>
              <a:rPr lang="en-US" sz="4400" dirty="0" err="1"/>
              <a:t>metus</a:t>
            </a:r>
            <a:r>
              <a:rPr lang="en-US" sz="4400" dirty="0"/>
              <a:t> a mi. Morbi ac </a:t>
            </a:r>
            <a:r>
              <a:rPr lang="en-US" sz="4400" dirty="0" err="1"/>
              <a:t>orci</a:t>
            </a:r>
            <a:r>
              <a:rPr lang="en-US" sz="4400" dirty="0"/>
              <a:t> et </a:t>
            </a:r>
            <a:r>
              <a:rPr lang="en-US" sz="4400" dirty="0" err="1"/>
              <a:t>nisl</a:t>
            </a:r>
            <a:r>
              <a:rPr lang="en-US" sz="4400" dirty="0"/>
              <a:t> </a:t>
            </a:r>
            <a:r>
              <a:rPr lang="en-US" sz="4400" dirty="0" err="1"/>
              <a:t>hendrerit</a:t>
            </a:r>
            <a:r>
              <a:rPr lang="en-US" sz="4400" dirty="0"/>
              <a:t> </a:t>
            </a:r>
            <a:r>
              <a:rPr lang="en-US" sz="4400" dirty="0" err="1"/>
              <a:t>mollis</a:t>
            </a:r>
            <a:r>
              <a:rPr lang="en-US" sz="4400" dirty="0"/>
              <a:t>. </a:t>
            </a:r>
          </a:p>
          <a:p>
            <a:endParaRPr lang="en-US" sz="4400" dirty="0"/>
          </a:p>
          <a:p>
            <a:r>
              <a:rPr lang="en-US" sz="4400" dirty="0"/>
              <a:t>      </a:t>
            </a:r>
            <a:r>
              <a:rPr lang="en-US" sz="4400" dirty="0" err="1"/>
              <a:t>Suspendisse</a:t>
            </a:r>
            <a:r>
              <a:rPr lang="en-US" sz="4400" dirty="0"/>
              <a:t> </a:t>
            </a:r>
            <a:r>
              <a:rPr lang="en-US" sz="4400" dirty="0" err="1"/>
              <a:t>ut</a:t>
            </a:r>
            <a:r>
              <a:rPr lang="en-US" sz="4400" dirty="0"/>
              <a:t> </a:t>
            </a:r>
            <a:r>
              <a:rPr lang="en-US" sz="4400" dirty="0" err="1"/>
              <a:t>massa</a:t>
            </a:r>
            <a:r>
              <a:rPr lang="en-US" sz="4400" dirty="0"/>
              <a:t>. Cras </a:t>
            </a:r>
            <a:r>
              <a:rPr lang="en-US" sz="4400" dirty="0" err="1"/>
              <a:t>nec</a:t>
            </a:r>
            <a:r>
              <a:rPr lang="en-US" sz="4400" dirty="0"/>
              <a:t> ante. </a:t>
            </a:r>
            <a:r>
              <a:rPr lang="en-US" sz="4400" dirty="0" err="1"/>
              <a:t>Pellentesque</a:t>
            </a:r>
            <a:r>
              <a:rPr lang="en-US" sz="4400" dirty="0"/>
              <a:t> a </a:t>
            </a:r>
            <a:r>
              <a:rPr lang="en-US" sz="4400" dirty="0" err="1"/>
              <a:t>nulla</a:t>
            </a:r>
            <a:r>
              <a:rPr lang="en-US" sz="4400" dirty="0"/>
              <a:t>. Cum </a:t>
            </a:r>
            <a:r>
              <a:rPr lang="en-US" sz="4400" dirty="0" err="1"/>
              <a:t>sociis</a:t>
            </a:r>
            <a:r>
              <a:rPr lang="en-US" sz="4400" dirty="0"/>
              <a:t> </a:t>
            </a:r>
            <a:r>
              <a:rPr lang="en-US" sz="4400" dirty="0" err="1"/>
              <a:t>natoque</a:t>
            </a:r>
            <a:r>
              <a:rPr lang="en-US" sz="4400" dirty="0"/>
              <a:t> </a:t>
            </a:r>
            <a:r>
              <a:rPr lang="en-US" sz="4400" dirty="0" err="1"/>
              <a:t>penatibus</a:t>
            </a:r>
            <a:r>
              <a:rPr lang="en-US" sz="4400" dirty="0"/>
              <a:t> et </a:t>
            </a:r>
            <a:r>
              <a:rPr lang="en-US" sz="4400" dirty="0" err="1"/>
              <a:t>magnis</a:t>
            </a:r>
            <a:r>
              <a:rPr lang="en-US" sz="4400" dirty="0"/>
              <a:t> dis parturient </a:t>
            </a:r>
            <a:r>
              <a:rPr lang="en-US" sz="4400" dirty="0" err="1"/>
              <a:t>montes</a:t>
            </a:r>
            <a:r>
              <a:rPr lang="en-US" sz="4400" dirty="0"/>
              <a:t>, </a:t>
            </a:r>
            <a:r>
              <a:rPr lang="en-US" sz="4400" dirty="0" err="1"/>
              <a:t>nascetur</a:t>
            </a:r>
            <a:r>
              <a:rPr lang="en-US" sz="4400" dirty="0"/>
              <a:t> </a:t>
            </a:r>
            <a:r>
              <a:rPr lang="en-US" sz="4400" dirty="0" err="1"/>
              <a:t>ridiculus</a:t>
            </a:r>
            <a:r>
              <a:rPr lang="en-US" sz="4400" dirty="0"/>
              <a:t> mus. </a:t>
            </a:r>
            <a:r>
              <a:rPr lang="en-US" sz="4400" dirty="0" err="1"/>
              <a:t>Aliquam</a:t>
            </a:r>
            <a:r>
              <a:rPr lang="en-US" sz="4400" dirty="0"/>
              <a:t> </a:t>
            </a:r>
            <a:r>
              <a:rPr lang="en-US" sz="4400" dirty="0" err="1"/>
              <a:t>tincidunt</a:t>
            </a:r>
            <a:r>
              <a:rPr lang="en-US" sz="4400" dirty="0"/>
              <a:t> </a:t>
            </a:r>
            <a:r>
              <a:rPr lang="en-US" sz="4400" dirty="0" err="1"/>
              <a:t>urna</a:t>
            </a:r>
            <a:r>
              <a:rPr lang="en-US" sz="4400" dirty="0"/>
              <a:t>.</a:t>
            </a:r>
          </a:p>
        </p:txBody>
      </p:sp>
      <p:pic>
        <p:nvPicPr>
          <p:cNvPr id="13" name="Picture 12">
            <a:extLst>
              <a:ext uri="{FF2B5EF4-FFF2-40B4-BE49-F238E27FC236}">
                <a16:creationId xmlns:a16="http://schemas.microsoft.com/office/drawing/2014/main" id="{013B0DA6-1FC0-9840-933E-A82FFF5C0E5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378" t="3048"/>
          <a:stretch/>
        </p:blipFill>
        <p:spPr>
          <a:xfrm>
            <a:off x="18380170" y="13469259"/>
            <a:ext cx="10309627" cy="6496004"/>
          </a:xfrm>
          <a:prstGeom prst="rect">
            <a:avLst/>
          </a:prstGeom>
        </p:spPr>
      </p:pic>
      <p:sp>
        <p:nvSpPr>
          <p:cNvPr id="21" name="TextBox 20">
            <a:extLst>
              <a:ext uri="{FF2B5EF4-FFF2-40B4-BE49-F238E27FC236}">
                <a16:creationId xmlns:a16="http://schemas.microsoft.com/office/drawing/2014/main" id="{3C2FA6DC-0B10-BC4E-8374-961762EF90B2}"/>
              </a:ext>
            </a:extLst>
          </p:cNvPr>
          <p:cNvSpPr txBox="1"/>
          <p:nvPr/>
        </p:nvSpPr>
        <p:spPr>
          <a:xfrm>
            <a:off x="16627995" y="10150973"/>
            <a:ext cx="13545635" cy="2801076"/>
          </a:xfrm>
          <a:prstGeom prst="rect">
            <a:avLst/>
          </a:prstGeom>
          <a:noFill/>
        </p:spPr>
        <p:txBody>
          <a:bodyPr wrap="square" lIns="91449" tIns="45725" rIns="91449" bIns="45725" rtlCol="0">
            <a:spAutoFit/>
          </a:bodyPr>
          <a:lstStyle/>
          <a:p>
            <a:r>
              <a:rPr lang="en-US" sz="4400"/>
              <a:t>       Vivamus</a:t>
            </a:r>
            <a:r>
              <a:rPr lang="en-US" sz="4400" dirty="0"/>
              <a:t> </a:t>
            </a:r>
            <a:r>
              <a:rPr lang="en-US" sz="4400" dirty="0" err="1"/>
              <a:t>viverra</a:t>
            </a:r>
            <a:r>
              <a:rPr lang="en-US" sz="4400" dirty="0"/>
              <a:t> fermentum </a:t>
            </a:r>
            <a:r>
              <a:rPr lang="en-US" sz="4400" dirty="0" err="1"/>
              <a:t>felis</a:t>
            </a:r>
            <a:r>
              <a:rPr lang="en-US" sz="4400" dirty="0"/>
              <a:t>. </a:t>
            </a:r>
            <a:r>
              <a:rPr lang="en-US" sz="4400" dirty="0" err="1"/>
              <a:t>Donec</a:t>
            </a:r>
            <a:r>
              <a:rPr lang="en-US" sz="4400" dirty="0"/>
              <a:t> </a:t>
            </a:r>
            <a:r>
              <a:rPr lang="en-US" sz="4400" dirty="0" err="1"/>
              <a:t>nonummy</a:t>
            </a:r>
            <a:endParaRPr lang="en-US" sz="4400" dirty="0"/>
          </a:p>
          <a:p>
            <a:r>
              <a:rPr lang="en-US" sz="4400" dirty="0" err="1"/>
              <a:t>pellentesque</a:t>
            </a:r>
            <a:r>
              <a:rPr lang="en-US" sz="4400" dirty="0"/>
              <a:t> ante. </a:t>
            </a:r>
            <a:r>
              <a:rPr lang="en-US" sz="4400" dirty="0" err="1"/>
              <a:t>Phasellus</a:t>
            </a:r>
            <a:r>
              <a:rPr lang="en-US" sz="4400" dirty="0"/>
              <a:t> </a:t>
            </a:r>
            <a:r>
              <a:rPr lang="en-US" sz="4400" dirty="0" err="1"/>
              <a:t>adipiscing</a:t>
            </a:r>
            <a:r>
              <a:rPr lang="en-US" sz="4400" dirty="0"/>
              <a:t> semper </a:t>
            </a:r>
            <a:r>
              <a:rPr lang="en-US" sz="4400" dirty="0" err="1"/>
              <a:t>elit</a:t>
            </a:r>
            <a:r>
              <a:rPr lang="en-US" sz="4400" dirty="0"/>
              <a:t>. </a:t>
            </a:r>
            <a:r>
              <a:rPr lang="en-US" sz="4400" dirty="0" err="1"/>
              <a:t>Proin</a:t>
            </a:r>
            <a:r>
              <a:rPr lang="en-US" sz="4400" dirty="0"/>
              <a:t> fermentum </a:t>
            </a:r>
            <a:r>
              <a:rPr lang="en-US" sz="4400" dirty="0" err="1"/>
              <a:t>massa</a:t>
            </a:r>
            <a:r>
              <a:rPr lang="en-US" sz="4400" dirty="0"/>
              <a:t> ac </a:t>
            </a:r>
            <a:r>
              <a:rPr lang="en-US" sz="4400" dirty="0" err="1"/>
              <a:t>quam</a:t>
            </a:r>
            <a:r>
              <a:rPr lang="en-US" sz="4400" dirty="0"/>
              <a:t>. </a:t>
            </a:r>
            <a:r>
              <a:rPr lang="en-US" sz="4400" dirty="0" err="1"/>
              <a:t>Sed</a:t>
            </a:r>
            <a:r>
              <a:rPr lang="en-US" sz="4400" dirty="0"/>
              <a:t> </a:t>
            </a:r>
            <a:r>
              <a:rPr lang="en-US" sz="4400" dirty="0" err="1"/>
              <a:t>diam</a:t>
            </a:r>
            <a:r>
              <a:rPr lang="en-US" sz="4400" dirty="0"/>
              <a:t> </a:t>
            </a:r>
            <a:r>
              <a:rPr lang="en-US" sz="4400" dirty="0" err="1"/>
              <a:t>turpis</a:t>
            </a:r>
            <a:r>
              <a:rPr lang="en-US" sz="4400" dirty="0"/>
              <a:t>, </a:t>
            </a:r>
            <a:r>
              <a:rPr lang="en-US" sz="4400" dirty="0" err="1"/>
              <a:t>molestie</a:t>
            </a:r>
            <a:r>
              <a:rPr lang="en-US" sz="4400" dirty="0"/>
              <a:t> vitae, </a:t>
            </a:r>
            <a:r>
              <a:rPr lang="en-US" sz="4400" dirty="0" err="1"/>
              <a:t>placerat</a:t>
            </a:r>
            <a:r>
              <a:rPr lang="en-US" sz="4400" dirty="0"/>
              <a:t> a, </a:t>
            </a:r>
            <a:r>
              <a:rPr lang="en-US" sz="4400" dirty="0" err="1"/>
              <a:t>molestie</a:t>
            </a:r>
            <a:r>
              <a:rPr lang="en-US" sz="4400" dirty="0"/>
              <a:t> </a:t>
            </a:r>
            <a:r>
              <a:rPr lang="en-US" sz="4400" dirty="0" err="1"/>
              <a:t>nec</a:t>
            </a:r>
            <a:r>
              <a:rPr lang="en-US" sz="4400" dirty="0"/>
              <a:t>, </a:t>
            </a:r>
            <a:r>
              <a:rPr lang="en-US" sz="4400" dirty="0" err="1"/>
              <a:t>leo</a:t>
            </a:r>
            <a:r>
              <a:rPr lang="en-US" sz="4400" dirty="0"/>
              <a:t>. Maecenas lacinia.</a:t>
            </a:r>
          </a:p>
        </p:txBody>
      </p:sp>
      <p:sp>
        <p:nvSpPr>
          <p:cNvPr id="30" name="TextBox 29">
            <a:extLst>
              <a:ext uri="{FF2B5EF4-FFF2-40B4-BE49-F238E27FC236}">
                <a16:creationId xmlns:a16="http://schemas.microsoft.com/office/drawing/2014/main" id="{360070ED-7568-B844-BEBF-7B2DC20E5328}"/>
              </a:ext>
            </a:extLst>
          </p:cNvPr>
          <p:cNvSpPr txBox="1"/>
          <p:nvPr/>
        </p:nvSpPr>
        <p:spPr>
          <a:xfrm>
            <a:off x="16627996" y="20350568"/>
            <a:ext cx="13872053" cy="3478258"/>
          </a:xfrm>
          <a:prstGeom prst="rect">
            <a:avLst/>
          </a:prstGeom>
          <a:noFill/>
        </p:spPr>
        <p:txBody>
          <a:bodyPr wrap="square" lIns="91449" tIns="45725" rIns="91449" bIns="45725" rtlCol="0">
            <a:spAutoFit/>
          </a:bodyPr>
          <a:lstStyle/>
          <a:p>
            <a:r>
              <a:rPr lang="en-US" sz="4400" dirty="0"/>
              <a:t>       Lorem ipsum dolor sit </a:t>
            </a:r>
            <a:r>
              <a:rPr lang="en-US" sz="4400" dirty="0" err="1"/>
              <a:t>amet</a:t>
            </a:r>
            <a:r>
              <a:rPr lang="en-US" sz="4400" dirty="0"/>
              <a:t>, </a:t>
            </a:r>
            <a:r>
              <a:rPr lang="en-US" sz="4400" dirty="0" err="1"/>
              <a:t>consectetuer</a:t>
            </a:r>
            <a:r>
              <a:rPr lang="en-US" sz="4400" dirty="0"/>
              <a:t> </a:t>
            </a:r>
            <a:r>
              <a:rPr lang="en-US" sz="4400" dirty="0" err="1"/>
              <a:t>adipiscing</a:t>
            </a:r>
            <a:r>
              <a:rPr lang="en-US" sz="4400" dirty="0"/>
              <a:t> </a:t>
            </a:r>
            <a:r>
              <a:rPr lang="en-US" sz="4400" dirty="0" err="1"/>
              <a:t>elit</a:t>
            </a:r>
            <a:r>
              <a:rPr lang="en-US" sz="4400" dirty="0"/>
              <a:t>. </a:t>
            </a:r>
            <a:r>
              <a:rPr lang="en-US" sz="4400" dirty="0" err="1"/>
              <a:t>Etiam</a:t>
            </a:r>
            <a:r>
              <a:rPr lang="en-US" sz="4400" dirty="0"/>
              <a:t> </a:t>
            </a:r>
            <a:r>
              <a:rPr lang="en-US" sz="4400" dirty="0" err="1"/>
              <a:t>lobortis</a:t>
            </a:r>
            <a:r>
              <a:rPr lang="en-US" sz="4400" dirty="0"/>
              <a:t> </a:t>
            </a:r>
            <a:r>
              <a:rPr lang="en-US" sz="4400" dirty="0" err="1"/>
              <a:t>facilisissem</a:t>
            </a:r>
            <a:r>
              <a:rPr lang="en-US" sz="4400" dirty="0"/>
              <a:t>. </a:t>
            </a:r>
            <a:r>
              <a:rPr lang="en-US" sz="4400" dirty="0" err="1"/>
              <a:t>Nullam</a:t>
            </a:r>
            <a:r>
              <a:rPr lang="en-US" sz="4400" dirty="0"/>
              <a:t> </a:t>
            </a:r>
            <a:r>
              <a:rPr lang="en-US" sz="4400" dirty="0" err="1"/>
              <a:t>nec</a:t>
            </a:r>
            <a:r>
              <a:rPr lang="en-US" sz="4400" dirty="0"/>
              <a:t> mi et </a:t>
            </a:r>
            <a:r>
              <a:rPr lang="en-US" sz="4400" dirty="0" err="1"/>
              <a:t>neque</a:t>
            </a:r>
            <a:r>
              <a:rPr lang="en-US" sz="4400" dirty="0"/>
              <a:t> pharetra </a:t>
            </a:r>
            <a:r>
              <a:rPr lang="en-US" sz="4400" dirty="0" err="1"/>
              <a:t>sollicitudin</a:t>
            </a:r>
            <a:r>
              <a:rPr lang="en-US" sz="4400" dirty="0"/>
              <a:t>. </a:t>
            </a:r>
            <a:r>
              <a:rPr lang="en-US" sz="4400" dirty="0" err="1"/>
              <a:t>Praesent</a:t>
            </a:r>
            <a:r>
              <a:rPr lang="en-US" sz="4400" dirty="0"/>
              <a:t> </a:t>
            </a:r>
            <a:r>
              <a:rPr lang="en-US" sz="4400" dirty="0" err="1"/>
              <a:t>imperdiet</a:t>
            </a:r>
            <a:r>
              <a:rPr lang="en-US" sz="4400" dirty="0"/>
              <a:t> mi </a:t>
            </a:r>
            <a:r>
              <a:rPr lang="en-US" sz="4400" dirty="0" err="1"/>
              <a:t>necante</a:t>
            </a:r>
            <a:r>
              <a:rPr lang="en-US" sz="4400" dirty="0"/>
              <a:t>. </a:t>
            </a:r>
            <a:r>
              <a:rPr lang="en-US" sz="4400" dirty="0" err="1"/>
              <a:t>Donec</a:t>
            </a:r>
            <a:r>
              <a:rPr lang="en-US" sz="4400" dirty="0"/>
              <a:t> </a:t>
            </a:r>
            <a:r>
              <a:rPr lang="en-US" sz="4400" dirty="0" err="1"/>
              <a:t>ullamcorper</a:t>
            </a:r>
            <a:r>
              <a:rPr lang="en-US" sz="4400" dirty="0"/>
              <a:t>, </a:t>
            </a:r>
            <a:r>
              <a:rPr lang="en-US" sz="4400" dirty="0" err="1"/>
              <a:t>felis</a:t>
            </a:r>
            <a:r>
              <a:rPr lang="en-US" sz="4400" dirty="0"/>
              <a:t> non </a:t>
            </a:r>
            <a:r>
              <a:rPr lang="en-US" sz="4400" dirty="0" err="1"/>
              <a:t>sodales</a:t>
            </a:r>
            <a:r>
              <a:rPr lang="en-US" sz="4400" dirty="0"/>
              <a:t> </a:t>
            </a:r>
            <a:r>
              <a:rPr lang="en-US" sz="4400" dirty="0" err="1"/>
              <a:t>commodo</a:t>
            </a:r>
            <a:r>
              <a:rPr lang="en-US" sz="4400" dirty="0"/>
              <a:t>, </a:t>
            </a:r>
            <a:r>
              <a:rPr lang="en-US" sz="4400" dirty="0" err="1"/>
              <a:t>lectus</a:t>
            </a:r>
            <a:r>
              <a:rPr lang="en-US" sz="4400" dirty="0"/>
              <a:t> </a:t>
            </a:r>
            <a:r>
              <a:rPr lang="en-US" sz="4400" dirty="0" err="1"/>
              <a:t>velit</a:t>
            </a:r>
            <a:r>
              <a:rPr lang="en-US" sz="4400" dirty="0"/>
              <a:t> </a:t>
            </a:r>
            <a:r>
              <a:rPr lang="en-US" sz="4400" dirty="0" err="1"/>
              <a:t>ultrices</a:t>
            </a:r>
            <a:r>
              <a:rPr lang="en-US" sz="4400" dirty="0"/>
              <a:t> </a:t>
            </a:r>
            <a:r>
              <a:rPr lang="en-US" sz="4400" dirty="0" err="1"/>
              <a:t>augue</a:t>
            </a:r>
            <a:r>
              <a:rPr lang="en-US" sz="4400" dirty="0"/>
              <a:t>, a </a:t>
            </a:r>
            <a:r>
              <a:rPr lang="en-US" sz="4400" dirty="0" err="1"/>
              <a:t>dignissim</a:t>
            </a:r>
            <a:r>
              <a:rPr lang="en-US" sz="4400" dirty="0"/>
              <a:t> </a:t>
            </a:r>
            <a:r>
              <a:rPr lang="en-US" sz="4400" dirty="0" err="1"/>
              <a:t>nibh</a:t>
            </a:r>
            <a:r>
              <a:rPr lang="en-US" sz="4400" dirty="0"/>
              <a:t> </a:t>
            </a:r>
            <a:r>
              <a:rPr lang="en-US" sz="4400" dirty="0" err="1"/>
              <a:t>lectus</a:t>
            </a:r>
            <a:r>
              <a:rPr lang="en-US" sz="4400" dirty="0"/>
              <a:t> </a:t>
            </a:r>
            <a:r>
              <a:rPr lang="en-US" sz="4400" dirty="0" err="1"/>
              <a:t>placerat</a:t>
            </a:r>
            <a:r>
              <a:rPr lang="en-US" sz="4400" dirty="0"/>
              <a:t> </a:t>
            </a:r>
            <a:r>
              <a:rPr lang="en-US" sz="4400" dirty="0" err="1"/>
              <a:t>pede</a:t>
            </a:r>
            <a:r>
              <a:rPr lang="en-US" sz="4400" dirty="0"/>
              <a:t>.</a:t>
            </a:r>
          </a:p>
        </p:txBody>
      </p:sp>
      <p:pic>
        <p:nvPicPr>
          <p:cNvPr id="32" name="Picture 31">
            <a:extLst>
              <a:ext uri="{FF2B5EF4-FFF2-40B4-BE49-F238E27FC236}">
                <a16:creationId xmlns:a16="http://schemas.microsoft.com/office/drawing/2014/main" id="{9FD1D996-A973-324A-B0D8-6ECEBAEE3C8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39563" y="23979226"/>
            <a:ext cx="13458693" cy="5739897"/>
          </a:xfrm>
          <a:prstGeom prst="rect">
            <a:avLst/>
          </a:prstGeom>
        </p:spPr>
      </p:pic>
      <p:sp>
        <p:nvSpPr>
          <p:cNvPr id="34" name="Rectangle 33">
            <a:extLst>
              <a:ext uri="{FF2B5EF4-FFF2-40B4-BE49-F238E27FC236}">
                <a16:creationId xmlns:a16="http://schemas.microsoft.com/office/drawing/2014/main" id="{7D1A9E41-BE55-C146-82B1-05219138DD2C}"/>
              </a:ext>
            </a:extLst>
          </p:cNvPr>
          <p:cNvSpPr/>
          <p:nvPr/>
        </p:nvSpPr>
        <p:spPr>
          <a:xfrm>
            <a:off x="1870327" y="29446432"/>
            <a:ext cx="13899587" cy="5509807"/>
          </a:xfrm>
          <a:prstGeom prst="rect">
            <a:avLst/>
          </a:prstGeom>
        </p:spPr>
        <p:txBody>
          <a:bodyPr wrap="square" lIns="91449" tIns="45725" rIns="91449" bIns="45725">
            <a:spAutoFit/>
          </a:bodyPr>
          <a:lstStyle/>
          <a:p>
            <a:r>
              <a:rPr lang="en-US" sz="4400" dirty="0"/>
              <a:t>        </a:t>
            </a:r>
            <a:r>
              <a:rPr lang="en-US" sz="4400" dirty="0" err="1"/>
              <a:t>Praesent</a:t>
            </a:r>
            <a:r>
              <a:rPr lang="en-US" sz="4400" dirty="0"/>
              <a:t> in </a:t>
            </a:r>
            <a:r>
              <a:rPr lang="en-US" sz="4400" dirty="0" err="1"/>
              <a:t>sapien</a:t>
            </a:r>
            <a:r>
              <a:rPr lang="en-US" sz="4400" dirty="0"/>
              <a:t>. Lorem ipsum dolor sit </a:t>
            </a:r>
            <a:r>
              <a:rPr lang="en-US" sz="4400" dirty="0" err="1"/>
              <a:t>amet</a:t>
            </a:r>
            <a:r>
              <a:rPr lang="en-US" sz="4400" dirty="0"/>
              <a:t>, </a:t>
            </a:r>
            <a:r>
              <a:rPr lang="en-US" sz="4400" dirty="0" err="1"/>
              <a:t>consectetuer</a:t>
            </a:r>
            <a:r>
              <a:rPr lang="en-US" sz="4400" dirty="0"/>
              <a:t> </a:t>
            </a:r>
            <a:r>
              <a:rPr lang="en-US" sz="4400" dirty="0" err="1"/>
              <a:t>adipiscing</a:t>
            </a:r>
            <a:r>
              <a:rPr lang="en-US" sz="4400" dirty="0"/>
              <a:t> </a:t>
            </a:r>
            <a:r>
              <a:rPr lang="en-US" sz="4400" dirty="0" err="1"/>
              <a:t>elit</a:t>
            </a:r>
            <a:r>
              <a:rPr lang="en-US" sz="4400" dirty="0"/>
              <a:t>. Duis </a:t>
            </a:r>
            <a:r>
              <a:rPr lang="en-US" sz="4400" dirty="0" err="1"/>
              <a:t>fringilla</a:t>
            </a:r>
            <a:r>
              <a:rPr lang="en-US" sz="4400" dirty="0"/>
              <a:t> </a:t>
            </a:r>
            <a:r>
              <a:rPr lang="en-US" sz="4400" dirty="0" err="1"/>
              <a:t>tristique</a:t>
            </a:r>
            <a:r>
              <a:rPr lang="en-US" sz="4400" dirty="0"/>
              <a:t> </a:t>
            </a:r>
            <a:r>
              <a:rPr lang="en-US" sz="4400" dirty="0" err="1"/>
              <a:t>neque</a:t>
            </a:r>
            <a:r>
              <a:rPr lang="en-US" sz="4400" dirty="0"/>
              <a:t>. </a:t>
            </a:r>
            <a:r>
              <a:rPr lang="en-US" sz="4400" dirty="0" err="1"/>
              <a:t>Sed</a:t>
            </a:r>
            <a:r>
              <a:rPr lang="en-US" sz="4400" dirty="0"/>
              <a:t> </a:t>
            </a:r>
            <a:r>
              <a:rPr lang="en-US" sz="4400" dirty="0" err="1"/>
              <a:t>interdum</a:t>
            </a:r>
            <a:r>
              <a:rPr lang="en-US" sz="4400" dirty="0"/>
              <a:t> libero </a:t>
            </a:r>
            <a:r>
              <a:rPr lang="en-US" sz="4400" dirty="0" err="1"/>
              <a:t>ut</a:t>
            </a:r>
            <a:r>
              <a:rPr lang="en-US" sz="4400" dirty="0"/>
              <a:t> </a:t>
            </a:r>
            <a:r>
              <a:rPr lang="en-US" sz="4400" dirty="0" err="1"/>
              <a:t>metus</a:t>
            </a:r>
            <a:r>
              <a:rPr lang="en-US" sz="4400" dirty="0"/>
              <a:t>. </a:t>
            </a:r>
            <a:r>
              <a:rPr lang="en-US" sz="4400" dirty="0" err="1"/>
              <a:t>Pellentesque</a:t>
            </a:r>
            <a:r>
              <a:rPr lang="en-US" sz="4400" dirty="0"/>
              <a:t> </a:t>
            </a:r>
            <a:r>
              <a:rPr lang="en-US" sz="4400" dirty="0" err="1"/>
              <a:t>placerat</a:t>
            </a:r>
            <a:r>
              <a:rPr lang="en-US" sz="4400" dirty="0"/>
              <a:t>. Nam </a:t>
            </a:r>
            <a:r>
              <a:rPr lang="en-US" sz="4400" dirty="0" err="1"/>
              <a:t>rutrum</a:t>
            </a:r>
            <a:r>
              <a:rPr lang="en-US" sz="4400" dirty="0"/>
              <a:t> </a:t>
            </a:r>
            <a:r>
              <a:rPr lang="en-US" sz="4400" dirty="0" err="1"/>
              <a:t>augue</a:t>
            </a:r>
            <a:r>
              <a:rPr lang="en-US" sz="4400" dirty="0"/>
              <a:t> </a:t>
            </a:r>
            <a:r>
              <a:rPr lang="en-US" sz="4400" dirty="0" err="1"/>
              <a:t>aleo</a:t>
            </a:r>
            <a:r>
              <a:rPr lang="en-US" sz="4400" dirty="0"/>
              <a:t>. Morbi </a:t>
            </a:r>
            <a:r>
              <a:rPr lang="en-US" sz="4400" dirty="0" err="1"/>
              <a:t>sed</a:t>
            </a:r>
            <a:r>
              <a:rPr lang="en-US" sz="4400" dirty="0"/>
              <a:t> </a:t>
            </a:r>
            <a:r>
              <a:rPr lang="en-US" sz="4400" dirty="0" err="1"/>
              <a:t>elit</a:t>
            </a:r>
            <a:r>
              <a:rPr lang="en-US" sz="4400" dirty="0"/>
              <a:t> sit </a:t>
            </a:r>
            <a:r>
              <a:rPr lang="en-US" sz="4400" dirty="0" err="1"/>
              <a:t>amet</a:t>
            </a:r>
            <a:r>
              <a:rPr lang="en-US" sz="4400" dirty="0"/>
              <a:t> ante </a:t>
            </a:r>
            <a:r>
              <a:rPr lang="en-US" sz="4400" dirty="0" err="1"/>
              <a:t>lobortis</a:t>
            </a:r>
            <a:r>
              <a:rPr lang="en-US" sz="4400" dirty="0"/>
              <a:t> </a:t>
            </a:r>
            <a:r>
              <a:rPr lang="en-US" sz="4400" dirty="0" err="1"/>
              <a:t>sollicitudin</a:t>
            </a:r>
            <a:r>
              <a:rPr lang="en-US" sz="4400" dirty="0"/>
              <a:t>. </a:t>
            </a:r>
            <a:r>
              <a:rPr lang="en-US" sz="4400" dirty="0" err="1"/>
              <a:t>Praesent</a:t>
            </a:r>
            <a:r>
              <a:rPr lang="en-US" sz="4400" dirty="0"/>
              <a:t> </a:t>
            </a:r>
            <a:r>
              <a:rPr lang="en-US" sz="4400" dirty="0" err="1"/>
              <a:t>blandit</a:t>
            </a:r>
            <a:r>
              <a:rPr lang="en-US" sz="4400" dirty="0"/>
              <a:t> </a:t>
            </a:r>
            <a:r>
              <a:rPr lang="en-US" sz="4400" dirty="0" err="1"/>
              <a:t>blandit</a:t>
            </a:r>
            <a:r>
              <a:rPr lang="en-US" sz="4400" dirty="0"/>
              <a:t> </a:t>
            </a:r>
            <a:r>
              <a:rPr lang="en-US" sz="4400" dirty="0" err="1"/>
              <a:t>mauris</a:t>
            </a:r>
            <a:r>
              <a:rPr lang="en-US" sz="4400" dirty="0"/>
              <a:t>. </a:t>
            </a:r>
            <a:r>
              <a:rPr lang="en-US" sz="4400" dirty="0" err="1"/>
              <a:t>Praesent</a:t>
            </a:r>
            <a:r>
              <a:rPr lang="en-US" sz="4400" dirty="0"/>
              <a:t> </a:t>
            </a:r>
            <a:r>
              <a:rPr lang="en-US" sz="4400" dirty="0" err="1"/>
              <a:t>lectus</a:t>
            </a:r>
            <a:r>
              <a:rPr lang="en-US" sz="4400" dirty="0"/>
              <a:t> </a:t>
            </a:r>
            <a:r>
              <a:rPr lang="en-US" sz="4400" dirty="0" err="1"/>
              <a:t>tellus</a:t>
            </a:r>
            <a:r>
              <a:rPr lang="en-US" sz="4400" dirty="0"/>
              <a:t>, </a:t>
            </a:r>
            <a:r>
              <a:rPr lang="en-US" sz="4400" dirty="0" err="1"/>
              <a:t>aliquet</a:t>
            </a:r>
            <a:r>
              <a:rPr lang="en-US" sz="4400" dirty="0"/>
              <a:t> </a:t>
            </a:r>
            <a:r>
              <a:rPr lang="en-US" sz="4400" dirty="0" err="1"/>
              <a:t>aliquam</a:t>
            </a:r>
            <a:r>
              <a:rPr lang="en-US" sz="4400" dirty="0"/>
              <a:t>, </a:t>
            </a:r>
            <a:r>
              <a:rPr lang="en-US" sz="4400" dirty="0" err="1"/>
              <a:t>luctus</a:t>
            </a:r>
            <a:r>
              <a:rPr lang="en-US" sz="4400" dirty="0"/>
              <a:t> a, </a:t>
            </a:r>
            <a:r>
              <a:rPr lang="en-US" sz="4400" dirty="0" err="1"/>
              <a:t>egestas</a:t>
            </a:r>
            <a:r>
              <a:rPr lang="en-US" sz="4400" dirty="0"/>
              <a:t> a, </a:t>
            </a:r>
            <a:r>
              <a:rPr lang="en-US" sz="4400" dirty="0" err="1"/>
              <a:t>turpis</a:t>
            </a:r>
            <a:r>
              <a:rPr lang="en-US" sz="4400" dirty="0"/>
              <a:t>. </a:t>
            </a:r>
            <a:r>
              <a:rPr lang="en-US" sz="4400" dirty="0" err="1"/>
              <a:t>Mauris</a:t>
            </a:r>
            <a:r>
              <a:rPr lang="en-US" sz="4400" dirty="0"/>
              <a:t> lacinia lorem sit </a:t>
            </a:r>
            <a:r>
              <a:rPr lang="en-US" sz="4400" dirty="0" err="1"/>
              <a:t>amet</a:t>
            </a:r>
            <a:r>
              <a:rPr lang="en-US" sz="4400" dirty="0"/>
              <a:t> ipsum. Nunc </a:t>
            </a:r>
            <a:r>
              <a:rPr lang="en-US" sz="4400" dirty="0" err="1"/>
              <a:t>quis</a:t>
            </a:r>
            <a:r>
              <a:rPr lang="en-US" sz="4400" dirty="0"/>
              <a:t> </a:t>
            </a:r>
            <a:r>
              <a:rPr lang="en-US" sz="4400" dirty="0" err="1"/>
              <a:t>urna</a:t>
            </a:r>
            <a:r>
              <a:rPr lang="en-US" sz="4400" dirty="0"/>
              <a:t> dictum </a:t>
            </a:r>
            <a:r>
              <a:rPr lang="en-US" sz="4400" dirty="0" err="1"/>
              <a:t>turpis</a:t>
            </a:r>
            <a:r>
              <a:rPr lang="en-US" sz="4400" dirty="0"/>
              <a:t> </a:t>
            </a:r>
            <a:r>
              <a:rPr lang="en-US" sz="4400" dirty="0" err="1"/>
              <a:t>accumsan</a:t>
            </a:r>
            <a:r>
              <a:rPr lang="en-US" sz="4400" dirty="0"/>
              <a:t> semper.</a:t>
            </a:r>
          </a:p>
        </p:txBody>
      </p:sp>
      <p:sp>
        <p:nvSpPr>
          <p:cNvPr id="6" name="TextBox 5">
            <a:extLst>
              <a:ext uri="{FF2B5EF4-FFF2-40B4-BE49-F238E27FC236}">
                <a16:creationId xmlns:a16="http://schemas.microsoft.com/office/drawing/2014/main" id="{DE26BAE6-4481-C444-B529-2CA8D807D450}"/>
              </a:ext>
            </a:extLst>
          </p:cNvPr>
          <p:cNvSpPr txBox="1"/>
          <p:nvPr/>
        </p:nvSpPr>
        <p:spPr>
          <a:xfrm>
            <a:off x="2171598" y="36392291"/>
            <a:ext cx="11725344" cy="1569671"/>
          </a:xfrm>
          <a:prstGeom prst="rect">
            <a:avLst/>
          </a:prstGeom>
          <a:noFill/>
        </p:spPr>
        <p:txBody>
          <a:bodyPr wrap="none" lIns="91449" tIns="45725" rIns="91449" bIns="45725" rtlCol="0">
            <a:spAutoFit/>
          </a:bodyPr>
          <a:lstStyle/>
          <a:p>
            <a:r>
              <a:rPr lang="en-US" sz="3200" dirty="0">
                <a:solidFill>
                  <a:prstClr val="black"/>
                </a:solidFill>
              </a:rPr>
              <a:t>[1] </a:t>
            </a:r>
            <a:r>
              <a:rPr lang="en-US" sz="3200" dirty="0" err="1">
                <a:solidFill>
                  <a:prstClr val="black"/>
                </a:solidFill>
              </a:rPr>
              <a:t>Suspendisse</a:t>
            </a:r>
            <a:r>
              <a:rPr lang="en-US" sz="3200" dirty="0">
                <a:solidFill>
                  <a:prstClr val="black"/>
                </a:solidFill>
              </a:rPr>
              <a:t> </a:t>
            </a:r>
            <a:r>
              <a:rPr lang="en-US" sz="3200" dirty="0" err="1">
                <a:solidFill>
                  <a:prstClr val="black"/>
                </a:solidFill>
              </a:rPr>
              <a:t>ut</a:t>
            </a:r>
            <a:r>
              <a:rPr lang="en-US" sz="3200" dirty="0">
                <a:solidFill>
                  <a:prstClr val="black"/>
                </a:solidFill>
              </a:rPr>
              <a:t> </a:t>
            </a:r>
            <a:r>
              <a:rPr lang="en-US" sz="3200" dirty="0" err="1">
                <a:solidFill>
                  <a:prstClr val="black"/>
                </a:solidFill>
              </a:rPr>
              <a:t>massa</a:t>
            </a:r>
            <a:r>
              <a:rPr lang="en-US" sz="3200" dirty="0">
                <a:solidFill>
                  <a:prstClr val="black"/>
                </a:solidFill>
              </a:rPr>
              <a:t> (2002) . Cras </a:t>
            </a:r>
            <a:r>
              <a:rPr lang="en-US" sz="3200" dirty="0" err="1">
                <a:solidFill>
                  <a:prstClr val="black"/>
                </a:solidFill>
              </a:rPr>
              <a:t>nec</a:t>
            </a:r>
            <a:r>
              <a:rPr lang="en-US" sz="3200" dirty="0">
                <a:solidFill>
                  <a:prstClr val="black"/>
                </a:solidFill>
              </a:rPr>
              <a:t> ante. </a:t>
            </a:r>
            <a:r>
              <a:rPr lang="en-US" sz="3200" dirty="0" err="1">
                <a:solidFill>
                  <a:prstClr val="black"/>
                </a:solidFill>
              </a:rPr>
              <a:t>Pellentesque</a:t>
            </a:r>
            <a:r>
              <a:rPr lang="en-US" sz="3200" dirty="0">
                <a:solidFill>
                  <a:prstClr val="black"/>
                </a:solidFill>
              </a:rPr>
              <a:t> a </a:t>
            </a:r>
            <a:r>
              <a:rPr lang="en-US" sz="3200" dirty="0" err="1">
                <a:solidFill>
                  <a:prstClr val="black"/>
                </a:solidFill>
              </a:rPr>
              <a:t>nulla</a:t>
            </a:r>
            <a:endParaRPr lang="en-US" sz="3200" dirty="0">
              <a:solidFill>
                <a:prstClr val="black"/>
              </a:solidFill>
            </a:endParaRPr>
          </a:p>
          <a:p>
            <a:r>
              <a:rPr lang="en-US" sz="3200" dirty="0">
                <a:solidFill>
                  <a:prstClr val="black"/>
                </a:solidFill>
              </a:rPr>
              <a:t>[2] </a:t>
            </a:r>
            <a:r>
              <a:rPr lang="en-US" sz="3200" dirty="0" err="1">
                <a:solidFill>
                  <a:prstClr val="black"/>
                </a:solidFill>
              </a:rPr>
              <a:t>Suspendisse</a:t>
            </a:r>
            <a:r>
              <a:rPr lang="en-US" sz="3200" dirty="0">
                <a:solidFill>
                  <a:prstClr val="black"/>
                </a:solidFill>
              </a:rPr>
              <a:t> </a:t>
            </a:r>
            <a:r>
              <a:rPr lang="en-US" sz="3200" dirty="0" err="1">
                <a:solidFill>
                  <a:prstClr val="black"/>
                </a:solidFill>
              </a:rPr>
              <a:t>ut</a:t>
            </a:r>
            <a:r>
              <a:rPr lang="en-US" sz="3200" dirty="0">
                <a:solidFill>
                  <a:prstClr val="black"/>
                </a:solidFill>
              </a:rPr>
              <a:t> </a:t>
            </a:r>
            <a:r>
              <a:rPr lang="en-US" sz="3200" dirty="0" err="1">
                <a:solidFill>
                  <a:prstClr val="black"/>
                </a:solidFill>
              </a:rPr>
              <a:t>massa</a:t>
            </a:r>
            <a:r>
              <a:rPr lang="en-US" sz="3200" dirty="0">
                <a:solidFill>
                  <a:prstClr val="black"/>
                </a:solidFill>
              </a:rPr>
              <a:t> (2004) . </a:t>
            </a:r>
            <a:r>
              <a:rPr lang="en-US" sz="3200" dirty="0" err="1">
                <a:solidFill>
                  <a:prstClr val="black"/>
                </a:solidFill>
              </a:rPr>
              <a:t>Cras</a:t>
            </a:r>
            <a:r>
              <a:rPr lang="en-US" sz="3200" dirty="0">
                <a:solidFill>
                  <a:prstClr val="black"/>
                </a:solidFill>
              </a:rPr>
              <a:t> </a:t>
            </a:r>
            <a:r>
              <a:rPr lang="en-US" sz="3200" dirty="0" err="1">
                <a:solidFill>
                  <a:prstClr val="black"/>
                </a:solidFill>
              </a:rPr>
              <a:t>nec</a:t>
            </a:r>
            <a:r>
              <a:rPr lang="en-US" sz="3200" dirty="0">
                <a:solidFill>
                  <a:prstClr val="black"/>
                </a:solidFill>
              </a:rPr>
              <a:t> ante. </a:t>
            </a:r>
            <a:r>
              <a:rPr lang="en-US" sz="3200" dirty="0" err="1">
                <a:solidFill>
                  <a:prstClr val="black"/>
                </a:solidFill>
              </a:rPr>
              <a:t>Pellentesque</a:t>
            </a:r>
            <a:r>
              <a:rPr lang="en-US" sz="3200" dirty="0">
                <a:solidFill>
                  <a:prstClr val="black"/>
                </a:solidFill>
              </a:rPr>
              <a:t> a null</a:t>
            </a:r>
          </a:p>
          <a:p>
            <a:r>
              <a:rPr lang="en-US" sz="3200" dirty="0">
                <a:solidFill>
                  <a:prstClr val="black"/>
                </a:solidFill>
              </a:rPr>
              <a:t>[3] </a:t>
            </a:r>
            <a:r>
              <a:rPr lang="en-US" sz="3200" dirty="0" err="1">
                <a:solidFill>
                  <a:prstClr val="black"/>
                </a:solidFill>
              </a:rPr>
              <a:t>Suspendisse</a:t>
            </a:r>
            <a:r>
              <a:rPr lang="en-US" sz="3200" dirty="0">
                <a:solidFill>
                  <a:prstClr val="black"/>
                </a:solidFill>
              </a:rPr>
              <a:t> </a:t>
            </a:r>
            <a:r>
              <a:rPr lang="en-US" sz="3200" dirty="0" err="1">
                <a:solidFill>
                  <a:prstClr val="black"/>
                </a:solidFill>
              </a:rPr>
              <a:t>ut</a:t>
            </a:r>
            <a:r>
              <a:rPr lang="en-US" sz="3200" dirty="0">
                <a:solidFill>
                  <a:prstClr val="black"/>
                </a:solidFill>
              </a:rPr>
              <a:t> </a:t>
            </a:r>
            <a:r>
              <a:rPr lang="en-US" sz="3200" dirty="0" err="1">
                <a:solidFill>
                  <a:prstClr val="black"/>
                </a:solidFill>
              </a:rPr>
              <a:t>massa</a:t>
            </a:r>
            <a:r>
              <a:rPr lang="en-US" sz="3200" dirty="0">
                <a:solidFill>
                  <a:prstClr val="black"/>
                </a:solidFill>
              </a:rPr>
              <a:t> (2005) . </a:t>
            </a:r>
            <a:r>
              <a:rPr lang="en-US" sz="3200" dirty="0" err="1">
                <a:solidFill>
                  <a:prstClr val="black"/>
                </a:solidFill>
              </a:rPr>
              <a:t>Cras</a:t>
            </a:r>
            <a:r>
              <a:rPr lang="en-US" sz="3200" dirty="0">
                <a:solidFill>
                  <a:prstClr val="black"/>
                </a:solidFill>
              </a:rPr>
              <a:t> </a:t>
            </a:r>
            <a:r>
              <a:rPr lang="en-US" sz="3200" dirty="0" err="1">
                <a:solidFill>
                  <a:prstClr val="black"/>
                </a:solidFill>
              </a:rPr>
              <a:t>nec</a:t>
            </a:r>
            <a:r>
              <a:rPr lang="en-US" sz="3200" dirty="0">
                <a:solidFill>
                  <a:prstClr val="black"/>
                </a:solidFill>
              </a:rPr>
              <a:t> ante. </a:t>
            </a:r>
            <a:r>
              <a:rPr lang="en-US" sz="3200" dirty="0" err="1">
                <a:solidFill>
                  <a:prstClr val="black"/>
                </a:solidFill>
              </a:rPr>
              <a:t>Pellentesque</a:t>
            </a:r>
            <a:r>
              <a:rPr lang="en-US" sz="3200" dirty="0">
                <a:solidFill>
                  <a:prstClr val="black"/>
                </a:solidFill>
              </a:rPr>
              <a:t> a null.</a:t>
            </a:r>
            <a:endParaRPr lang="en-US" sz="3200" dirty="0"/>
          </a:p>
        </p:txBody>
      </p:sp>
      <p:pic>
        <p:nvPicPr>
          <p:cNvPr id="1026" name="Picture 2" descr="Resumo sobre o que é a Ciência | Resumo Escola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3861" y="14398329"/>
            <a:ext cx="7046234" cy="3966936"/>
          </a:xfrm>
          <a:prstGeom prst="rect">
            <a:avLst/>
          </a:prstGeom>
          <a:noFill/>
          <a:extLst>
            <a:ext uri="{909E8E84-426E-40DD-AFC4-6F175D3DCCD1}">
              <a14:hiddenFill xmlns:a14="http://schemas.microsoft.com/office/drawing/2010/main">
                <a:solidFill>
                  <a:srgbClr val="FFFFFF"/>
                </a:solidFill>
              </a14:hiddenFill>
            </a:ext>
          </a:extLst>
        </p:spPr>
      </p:pic>
      <p:sp>
        <p:nvSpPr>
          <p:cNvPr id="28" name="CaixaDeTexto 27">
            <a:extLst>
              <a:ext uri="{FF2B5EF4-FFF2-40B4-BE49-F238E27FC236}">
                <a16:creationId xmlns:a16="http://schemas.microsoft.com/office/drawing/2014/main" id="{A18A20D4-7B1B-4C5F-B2A8-869CD2B3C8B1}"/>
              </a:ext>
            </a:extLst>
          </p:cNvPr>
          <p:cNvSpPr txBox="1"/>
          <p:nvPr/>
        </p:nvSpPr>
        <p:spPr>
          <a:xfrm>
            <a:off x="2342034" y="38956274"/>
            <a:ext cx="7209877" cy="584786"/>
          </a:xfrm>
          <a:prstGeom prst="rect">
            <a:avLst/>
          </a:prstGeom>
          <a:noFill/>
        </p:spPr>
        <p:txBody>
          <a:bodyPr wrap="none" lIns="91449" tIns="45725" rIns="91449" bIns="45725" rtlCol="0">
            <a:spAutoFit/>
          </a:bodyPr>
          <a:lstStyle/>
          <a:p>
            <a:r>
              <a:rPr lang="pt-BR" sz="3200" b="1" dirty="0"/>
              <a:t>Apoio financeiro: </a:t>
            </a:r>
            <a:r>
              <a:rPr lang="pt-BR" sz="3200" b="1" dirty="0" err="1"/>
              <a:t>xxxxxxxxxx</a:t>
            </a:r>
            <a:r>
              <a:rPr lang="pt-BR" sz="3200" b="1" dirty="0"/>
              <a:t> (</a:t>
            </a:r>
            <a:r>
              <a:rPr lang="pt-BR" sz="3200" b="1"/>
              <a:t>se houver) </a:t>
            </a:r>
            <a:endParaRPr lang="pt-BR" sz="3200" b="1" dirty="0"/>
          </a:p>
        </p:txBody>
      </p:sp>
    </p:spTree>
    <p:extLst>
      <p:ext uri="{BB962C8B-B14F-4D97-AF65-F5344CB8AC3E}">
        <p14:creationId xmlns:p14="http://schemas.microsoft.com/office/powerpoint/2010/main" val="277191022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551</TotalTime>
  <Words>506</Words>
  <Application>Microsoft Office PowerPoint</Application>
  <PresentationFormat>Personalizar</PresentationFormat>
  <Paragraphs>25</Paragraphs>
  <Slides>1</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Calibri</vt:lpstr>
      <vt:lpstr>Tema do Office</vt:lpstr>
      <vt:lpstr>TÍTULO DO TRABALHO  Fulano de TAL(1), Beltrino Biltrone SOBRENOME(2), Fulana Beltrento ALINS(3), Prenome Nomedomeio Outronome SOBRENOMEDOFIM(4)  (1) Unidade do autor, (2) Unidade do autor, (3) Unidade do autor, (4) unidade do autor)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dc:creator>
  <cp:lastModifiedBy>Thalita Riul</cp:lastModifiedBy>
  <cp:revision>50</cp:revision>
  <cp:lastPrinted>2018-06-15T23:41:11Z</cp:lastPrinted>
  <dcterms:created xsi:type="dcterms:W3CDTF">2017-08-16T00:26:54Z</dcterms:created>
  <dcterms:modified xsi:type="dcterms:W3CDTF">2022-11-06T22:37:32Z</dcterms:modified>
</cp:coreProperties>
</file>